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069" y="-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4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99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6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6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6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6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8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2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6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93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96E5-6910-4196-89D1-134FA2C2137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06A9-91A8-4960-B77A-38FC1DC22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DB803D-EC9C-677B-08C9-F3111AF3C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1C63F1-B2ED-B318-06C8-5DD13720B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雲の空&#10;&#10;自動的に生成された説明">
            <a:extLst>
              <a:ext uri="{FF2B5EF4-FFF2-40B4-BE49-F238E27FC236}">
                <a16:creationId xmlns:a16="http://schemas.microsoft.com/office/drawing/2014/main" id="{1C44ED2C-95A5-CEFF-5CC2-0E4049DF9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" y="-4536"/>
            <a:ext cx="7554557" cy="10691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BF7F5E-18ED-A1A1-0147-F61B7FE2B2BF}"/>
              </a:ext>
            </a:extLst>
          </p:cNvPr>
          <p:cNvSpPr txBox="1"/>
          <p:nvPr/>
        </p:nvSpPr>
        <p:spPr>
          <a:xfrm>
            <a:off x="2007352" y="316111"/>
            <a:ext cx="271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対面形式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1F1BEC-3F83-EE6F-32C6-EDF24BCABC47}"/>
              </a:ext>
            </a:extLst>
          </p:cNvPr>
          <p:cNvSpPr txBox="1"/>
          <p:nvPr/>
        </p:nvSpPr>
        <p:spPr>
          <a:xfrm>
            <a:off x="127460" y="920936"/>
            <a:ext cx="6090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合同企業説明会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4140EB-0F07-FB35-378C-A4B53728A44A}"/>
              </a:ext>
            </a:extLst>
          </p:cNvPr>
          <p:cNvSpPr txBox="1"/>
          <p:nvPr/>
        </p:nvSpPr>
        <p:spPr>
          <a:xfrm>
            <a:off x="127461" y="299635"/>
            <a:ext cx="223058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東大生限定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9D7406-65E9-C7C7-359C-088E1622DBD6}"/>
              </a:ext>
            </a:extLst>
          </p:cNvPr>
          <p:cNvSpPr txBox="1"/>
          <p:nvPr/>
        </p:nvSpPr>
        <p:spPr>
          <a:xfrm>
            <a:off x="165172" y="3294084"/>
            <a:ext cx="1971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三菱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UFJ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リサーチ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&amp;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コンサルティング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大成建設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ソニーグループ（４社合同）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ルネサスエレクトロニクス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東洋新薬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鹿島建設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プロテリアル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三井住友銀行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NEC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（日本電気）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住友金属鉱山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日本郵船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日本総合研究所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日立建機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武田薬品工業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みずほリサーチ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&amp;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テクノロジーズ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CB720CB-ED16-E591-975B-800468182409}"/>
              </a:ext>
            </a:extLst>
          </p:cNvPr>
          <p:cNvCxnSpPr>
            <a:cxnSpLocks/>
          </p:cNvCxnSpPr>
          <p:nvPr/>
        </p:nvCxnSpPr>
        <p:spPr>
          <a:xfrm>
            <a:off x="190322" y="5983767"/>
            <a:ext cx="72189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F98B23-FB2E-A178-2884-F4122A2E1D43}"/>
              </a:ext>
            </a:extLst>
          </p:cNvPr>
          <p:cNvSpPr txBox="1"/>
          <p:nvPr/>
        </p:nvSpPr>
        <p:spPr>
          <a:xfrm>
            <a:off x="265714" y="6141006"/>
            <a:ext cx="3896438" cy="338554"/>
          </a:xfrm>
          <a:prstGeom prst="rect">
            <a:avLst/>
          </a:prstGeom>
          <a:solidFill>
            <a:srgbClr val="99FF66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kumimoji="1" sz="160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defRPr>
            </a:lvl1pPr>
          </a:lstStyle>
          <a:p>
            <a:r>
              <a:rPr lang="ja-JP" altLang="en-US" dirty="0"/>
              <a:t>午後の部　</a:t>
            </a:r>
            <a:r>
              <a:rPr lang="en-US" altLang="ja-JP" dirty="0"/>
              <a:t>14:00-16:35</a:t>
            </a:r>
            <a:r>
              <a:rPr lang="ja-JP" altLang="en-US" dirty="0"/>
              <a:t>（</a:t>
            </a:r>
            <a:r>
              <a:rPr lang="en-US" altLang="ja-JP" dirty="0"/>
              <a:t>45</a:t>
            </a:r>
            <a:r>
              <a:rPr lang="ja-JP" altLang="en-US" dirty="0"/>
              <a:t>分</a:t>
            </a:r>
            <a:r>
              <a:rPr lang="en-US" altLang="ja-JP" dirty="0"/>
              <a:t>×3</a:t>
            </a:r>
            <a:r>
              <a:rPr lang="ja-JP" altLang="en-US" dirty="0"/>
              <a:t>回）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EF105D-D11F-C298-F30A-CE241E5820E0}"/>
              </a:ext>
            </a:extLst>
          </p:cNvPr>
          <p:cNvSpPr txBox="1"/>
          <p:nvPr/>
        </p:nvSpPr>
        <p:spPr>
          <a:xfrm>
            <a:off x="163474" y="6591746"/>
            <a:ext cx="2023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TOTO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京セラ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ニップン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日本入試センター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【SAPIX YOZEMI GROUP】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日本経済団体連合会（経団連）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ヤンマーホールディングス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半導体エネルギー研究所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ミネベアミツミ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日本音楽著作権協会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髙島屋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ダッソー・システムズ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 err="1">
                <a:latin typeface="AR P隷書体M" panose="03000600000000000000" pitchFamily="66" charset="-128"/>
                <a:ea typeface="AR P隷書体M" panose="03000600000000000000" pitchFamily="66" charset="-128"/>
              </a:rPr>
              <a:t>Cygames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三菱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UFJ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モルガン・スタンレー証券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ニコン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東京大学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DF0DC6-597F-0409-DD8B-A55CA637D006}"/>
              </a:ext>
            </a:extLst>
          </p:cNvPr>
          <p:cNvSpPr txBox="1"/>
          <p:nvPr/>
        </p:nvSpPr>
        <p:spPr>
          <a:xfrm>
            <a:off x="50722" y="2346746"/>
            <a:ext cx="208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３月１日（金）</a:t>
            </a:r>
            <a:endParaRPr kumimoji="1" lang="en-US" altLang="ja-JP" sz="1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D594E7-27CE-1B80-8405-FCCA394E254A}"/>
              </a:ext>
            </a:extLst>
          </p:cNvPr>
          <p:cNvSpPr txBox="1"/>
          <p:nvPr/>
        </p:nvSpPr>
        <p:spPr>
          <a:xfrm>
            <a:off x="2091653" y="3276397"/>
            <a:ext cx="17330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東レ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三井住友信託銀行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全日本空輸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クラレ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日本通信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生和コーポレーション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ABB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いなば食品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テルモ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日本製鉄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伊藤忠エネクス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みずほフィナンシャルグループ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富士フイルム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日本政策金融公庫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 err="1">
                <a:latin typeface="AR P隷書体M" panose="03000600000000000000" pitchFamily="66" charset="-128"/>
                <a:ea typeface="AR P隷書体M" panose="03000600000000000000" pitchFamily="66" charset="-128"/>
              </a:rPr>
              <a:t>PwCJapan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0846AA-23CD-1F2B-3BD5-67D2CCE349AE}"/>
              </a:ext>
            </a:extLst>
          </p:cNvPr>
          <p:cNvSpPr txBox="1"/>
          <p:nvPr/>
        </p:nvSpPr>
        <p:spPr>
          <a:xfrm>
            <a:off x="1882075" y="2345340"/>
            <a:ext cx="192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３月２日（土）</a:t>
            </a:r>
            <a:endParaRPr kumimoji="1" lang="en-US" altLang="ja-JP" sz="1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E81FFF1-B338-38EB-DBA7-558ED2A22288}"/>
              </a:ext>
            </a:extLst>
          </p:cNvPr>
          <p:cNvSpPr txBox="1"/>
          <p:nvPr/>
        </p:nvSpPr>
        <p:spPr>
          <a:xfrm>
            <a:off x="2061518" y="6596218"/>
            <a:ext cx="1675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JSR</a:t>
            </a: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EY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 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Japan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ファナック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日産自動車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アンカー・ジャパン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パーソル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AVC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テクノロジー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不二越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星野リゾート・マネジメント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Point72 Japan Limited</a:t>
            </a: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TOYO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 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TIRE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日本ヒューレット・パッカード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パナソニックホールディングス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サンリオ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GMO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インターネットグループ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ダイキン工業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626BF70-9FC1-5FEA-66C9-73C9163950AF}"/>
              </a:ext>
            </a:extLst>
          </p:cNvPr>
          <p:cNvSpPr txBox="1"/>
          <p:nvPr/>
        </p:nvSpPr>
        <p:spPr>
          <a:xfrm>
            <a:off x="-140758" y="1938736"/>
            <a:ext cx="789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場所：武田ホール（武田先端知ビル）＠浅野キャンパス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0CC452-69F9-AC3E-1154-DE737F866058}"/>
              </a:ext>
            </a:extLst>
          </p:cNvPr>
          <p:cNvSpPr txBox="1"/>
          <p:nvPr/>
        </p:nvSpPr>
        <p:spPr>
          <a:xfrm>
            <a:off x="3611897" y="2343605"/>
            <a:ext cx="208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３月</a:t>
            </a:r>
            <a:r>
              <a:rPr kumimoji="1" lang="en-US" altLang="ja-JP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日（日）</a:t>
            </a:r>
            <a:endParaRPr kumimoji="1" lang="en-US" altLang="ja-JP" sz="1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47EE7A-FB04-56E8-7C1D-DF1806088DFD}"/>
              </a:ext>
            </a:extLst>
          </p:cNvPr>
          <p:cNvSpPr txBox="1"/>
          <p:nvPr/>
        </p:nvSpPr>
        <p:spPr>
          <a:xfrm>
            <a:off x="3809447" y="3274942"/>
            <a:ext cx="1990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LINE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ヤフー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オービック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小松製作所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信越化学工業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トプコン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ＮＴＴドコモ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プライム・ブレインズ</a:t>
            </a: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J-POWER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（電源開発）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新エネルギー・産業技術総合開発機構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三井住友トラスト・パナソニックファイナンス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内田洋行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三菱電機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大和総研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日本電信電話（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NTT R&amp;D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6771C88-4FDB-2633-3DF5-C677705757CA}"/>
              </a:ext>
            </a:extLst>
          </p:cNvPr>
          <p:cNvSpPr txBox="1"/>
          <p:nvPr/>
        </p:nvSpPr>
        <p:spPr>
          <a:xfrm>
            <a:off x="5659826" y="3271592"/>
            <a:ext cx="1899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三菱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UFJ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信託銀行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IHI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中外製薬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ダイハツディーゼル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新日本科学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PPD</a:t>
            </a:r>
          </a:p>
          <a:p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KPMG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税理士法人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電力中央研究所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あつまる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協和キリン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タキヒヨー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アイヴィス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>
                <a:latin typeface="AR P隷書体M" panose="03000600000000000000" pitchFamily="66" charset="-128"/>
                <a:ea typeface="AR P隷書体M" panose="03000600000000000000" pitchFamily="66" charset="-128"/>
              </a:rPr>
              <a:t>国際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協力機構（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JICA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）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アイリスオーヤマ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吉本興業ホールディングス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住友化学</a:t>
            </a:r>
          </a:p>
          <a:p>
            <a:endParaRPr kumimoji="1" lang="ja-JP" altLang="en-US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0915817-4912-30BD-88B3-C607D5B0454A}"/>
              </a:ext>
            </a:extLst>
          </p:cNvPr>
          <p:cNvSpPr txBox="1"/>
          <p:nvPr/>
        </p:nvSpPr>
        <p:spPr>
          <a:xfrm>
            <a:off x="5427153" y="2338739"/>
            <a:ext cx="208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３月</a:t>
            </a:r>
            <a:r>
              <a:rPr kumimoji="1" lang="en-US" altLang="ja-JP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</a:t>
            </a:r>
            <a:r>
              <a:rPr kumimoji="1" lang="ja-JP" altLang="en-US" sz="1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日（月）</a:t>
            </a:r>
            <a:endParaRPr kumimoji="1" lang="en-US" altLang="ja-JP" sz="1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7B90571-6DDE-69F7-8A4D-56CC692BDF35}"/>
              </a:ext>
            </a:extLst>
          </p:cNvPr>
          <p:cNvCxnSpPr>
            <a:cxnSpLocks/>
          </p:cNvCxnSpPr>
          <p:nvPr/>
        </p:nvCxnSpPr>
        <p:spPr>
          <a:xfrm>
            <a:off x="2052324" y="2549036"/>
            <a:ext cx="0" cy="334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962D927-CD43-73AF-16F4-CE8F49415013}"/>
              </a:ext>
            </a:extLst>
          </p:cNvPr>
          <p:cNvSpPr txBox="1"/>
          <p:nvPr/>
        </p:nvSpPr>
        <p:spPr>
          <a:xfrm>
            <a:off x="3789570" y="6600957"/>
            <a:ext cx="1870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国際協力銀行（</a:t>
            </a:r>
            <a:r>
              <a:rPr kumimoji="1" lang="en-US" altLang="ja-JP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JBIC</a:t>
            </a:r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）</a:t>
            </a:r>
            <a:endParaRPr kumimoji="1" lang="en-US" altLang="ja-JP" sz="1000" b="1" dirty="0"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楽天グループ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東芝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船井総合研究所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ミクロスソフトウエア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三井住友トラスト・アセットマネジメント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持田製薬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マイクロンメモリ ジャパン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ムーディーズ・ジャパン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古河電気工業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東京海上日動火災保険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日本郵政（日本郵政グループ）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Ｓｋｙ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住友生命保険</a:t>
            </a:r>
          </a:p>
          <a:p>
            <a:r>
              <a:rPr kumimoji="1" lang="ja-JP" altLang="en-US" sz="1000" b="1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富士通グループ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4320695-113D-7B9D-198D-5C23BE5A7EBE}"/>
              </a:ext>
            </a:extLst>
          </p:cNvPr>
          <p:cNvCxnSpPr>
            <a:cxnSpLocks/>
          </p:cNvCxnSpPr>
          <p:nvPr/>
        </p:nvCxnSpPr>
        <p:spPr>
          <a:xfrm>
            <a:off x="2047561" y="6600957"/>
            <a:ext cx="0" cy="27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7392C977-7E71-5467-0F30-60ACAF172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>
                        <a14:foregroundMark x1="95313" y1="56051" x2="95313" y2="56051"/>
                        <a14:foregroundMark x1="94688" y1="55596" x2="95967" y2="60179"/>
                        <a14:foregroundMark x1="95066" y1="71006" x2="94813" y2="71338"/>
                        <a14:backgroundMark x1="95179" y1="71785" x2="94938" y2="72066"/>
                        <a14:backgroundMark x1="94891" y1="71433" x2="94313" y2="72247"/>
                        <a14:backgroundMark x1="98125" y1="66879" x2="97900" y2="67196"/>
                        <a14:backgroundMark x1="97563" y1="58508" x2="97563" y2="60763"/>
                        <a14:backgroundMark x1="97329" y1="59923" x2="97688" y2="60601"/>
                        <a14:backgroundMark x1="97313" y1="58690" x2="97188" y2="69700"/>
                        <a14:backgroundMark x1="97188" y1="69700" x2="95438" y2="71520"/>
                        <a14:backgroundMark x1="98125" y1="67880" x2="98125" y2="67880"/>
                        <a14:backgroundMark x1="97938" y1="67152" x2="97938" y2="6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5311310" y="-95458"/>
            <a:ext cx="1270963" cy="1152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63D817-180B-ABF7-7655-F36EAF3FCA91}"/>
              </a:ext>
            </a:extLst>
          </p:cNvPr>
          <p:cNvSpPr txBox="1"/>
          <p:nvPr/>
        </p:nvSpPr>
        <p:spPr>
          <a:xfrm>
            <a:off x="5554537" y="260297"/>
            <a:ext cx="102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キャリア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サポート室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主催</a:t>
            </a:r>
          </a:p>
        </p:txBody>
      </p:sp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869C6F6E-36D4-F62A-9231-7902DB564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6105778" y="-87020"/>
            <a:ext cx="1270963" cy="1152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7602AB7-14D0-29E2-E4E3-73A0F7EA3341}"/>
              </a:ext>
            </a:extLst>
          </p:cNvPr>
          <p:cNvSpPr txBox="1"/>
          <p:nvPr/>
        </p:nvSpPr>
        <p:spPr>
          <a:xfrm>
            <a:off x="6470064" y="239949"/>
            <a:ext cx="102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外国人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留学生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歓迎</a:t>
            </a:r>
          </a:p>
        </p:txBody>
      </p:sp>
      <p:pic>
        <p:nvPicPr>
          <p:cNvPr id="29" name="図 28" descr="背景パターン&#10;&#10;自動的に生成された説明">
            <a:extLst>
              <a:ext uri="{FF2B5EF4-FFF2-40B4-BE49-F238E27FC236}">
                <a16:creationId xmlns:a16="http://schemas.microsoft.com/office/drawing/2014/main" id="{97D45118-1807-31C1-DA32-8AF4BE2AA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6350518" y="559568"/>
            <a:ext cx="1270963" cy="1152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17185A-3A1A-4697-35DB-7DFF4DAB2AFF}"/>
              </a:ext>
            </a:extLst>
          </p:cNvPr>
          <p:cNvSpPr txBox="1"/>
          <p:nvPr/>
        </p:nvSpPr>
        <p:spPr>
          <a:xfrm>
            <a:off x="6724343" y="943419"/>
            <a:ext cx="102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博士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ポスドク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歓迎</a:t>
            </a:r>
          </a:p>
        </p:txBody>
      </p:sp>
      <p:pic>
        <p:nvPicPr>
          <p:cNvPr id="37" name="図 36" descr="背景パターン&#10;&#10;自動的に生成された説明">
            <a:extLst>
              <a:ext uri="{FF2B5EF4-FFF2-40B4-BE49-F238E27FC236}">
                <a16:creationId xmlns:a16="http://schemas.microsoft.com/office/drawing/2014/main" id="{8A86540B-2E2D-D58E-1BEE-0092D8714C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5612196" y="580388"/>
            <a:ext cx="1270963" cy="1152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6FBA87-8892-A58F-E52D-53270362FF67}"/>
              </a:ext>
            </a:extLst>
          </p:cNvPr>
          <p:cNvSpPr txBox="1"/>
          <p:nvPr/>
        </p:nvSpPr>
        <p:spPr>
          <a:xfrm>
            <a:off x="5855423" y="1031055"/>
            <a:ext cx="102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25</a:t>
            </a:r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卒主対象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他学年歓迎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8BD71B6-1D8F-2E80-7ED9-76F8596FA020}"/>
              </a:ext>
            </a:extLst>
          </p:cNvPr>
          <p:cNvCxnSpPr>
            <a:cxnSpLocks/>
          </p:cNvCxnSpPr>
          <p:nvPr/>
        </p:nvCxnSpPr>
        <p:spPr>
          <a:xfrm>
            <a:off x="3787315" y="2549036"/>
            <a:ext cx="0" cy="334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6706CA3-0221-E1E7-101E-C11A041E5217}"/>
              </a:ext>
            </a:extLst>
          </p:cNvPr>
          <p:cNvCxnSpPr>
            <a:cxnSpLocks/>
          </p:cNvCxnSpPr>
          <p:nvPr/>
        </p:nvCxnSpPr>
        <p:spPr>
          <a:xfrm>
            <a:off x="5687563" y="2549036"/>
            <a:ext cx="0" cy="334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D238D8-9265-DF03-AA9F-7B6AE9D5AF6C}"/>
              </a:ext>
            </a:extLst>
          </p:cNvPr>
          <p:cNvSpPr txBox="1"/>
          <p:nvPr/>
        </p:nvSpPr>
        <p:spPr>
          <a:xfrm>
            <a:off x="262894" y="2896053"/>
            <a:ext cx="3864777" cy="338554"/>
          </a:xfrm>
          <a:prstGeom prst="rect">
            <a:avLst/>
          </a:prstGeom>
          <a:solidFill>
            <a:srgbClr val="99FF66"/>
          </a:solidFill>
        </p:spPr>
        <p:txBody>
          <a:bodyPr wrap="square" rtlCol="0" anchor="ctr">
            <a:spAutoFit/>
          </a:bodyPr>
          <a:lstStyle/>
          <a:p>
            <a:r>
              <a:rPr kumimoji="1"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午前の部　</a:t>
            </a:r>
            <a:r>
              <a:rPr kumimoji="1" lang="en-US" altLang="ja-JP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10:00-12:35</a:t>
            </a:r>
            <a:r>
              <a:rPr kumimoji="1"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</a:t>
            </a:r>
            <a:r>
              <a:rPr kumimoji="1" lang="en-US" altLang="ja-JP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45</a:t>
            </a:r>
            <a:r>
              <a:rPr kumimoji="1"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分</a:t>
            </a:r>
            <a:r>
              <a:rPr kumimoji="1" lang="en-US" altLang="ja-JP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３回）</a:t>
            </a: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A56C8DB-FB4E-7465-2211-5E94CC58BD21}"/>
              </a:ext>
            </a:extLst>
          </p:cNvPr>
          <p:cNvCxnSpPr>
            <a:cxnSpLocks/>
          </p:cNvCxnSpPr>
          <p:nvPr/>
        </p:nvCxnSpPr>
        <p:spPr>
          <a:xfrm>
            <a:off x="3779837" y="6600957"/>
            <a:ext cx="0" cy="27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DBE2929B-ACBB-DDE9-E0A8-8CE56226C88A}"/>
              </a:ext>
            </a:extLst>
          </p:cNvPr>
          <p:cNvCxnSpPr>
            <a:cxnSpLocks/>
          </p:cNvCxnSpPr>
          <p:nvPr/>
        </p:nvCxnSpPr>
        <p:spPr>
          <a:xfrm>
            <a:off x="5687563" y="6600957"/>
            <a:ext cx="0" cy="27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背景パターン&#10;&#10;自動的に生成された説明">
            <a:extLst>
              <a:ext uri="{FF2B5EF4-FFF2-40B4-BE49-F238E27FC236}">
                <a16:creationId xmlns:a16="http://schemas.microsoft.com/office/drawing/2014/main" id="{F166FF8C-AE39-8874-8BFC-A0B67B5F5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2454091" y="9286802"/>
            <a:ext cx="1592653" cy="1444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D2169E-FE92-4875-86D9-B9A7AAD18DE6}"/>
              </a:ext>
            </a:extLst>
          </p:cNvPr>
          <p:cNvSpPr txBox="1"/>
          <p:nvPr/>
        </p:nvSpPr>
        <p:spPr>
          <a:xfrm>
            <a:off x="2791297" y="9774132"/>
            <a:ext cx="102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申込者には、</a:t>
            </a:r>
            <a:endParaRPr kumimoji="1" lang="en-US" altLang="ja-JP" sz="10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説明会用パンフを当日配布！</a:t>
            </a:r>
          </a:p>
        </p:txBody>
      </p:sp>
      <p:pic>
        <p:nvPicPr>
          <p:cNvPr id="17" name="図 16" descr="背景パターン&#10;&#10;自動的に生成された説明">
            <a:extLst>
              <a:ext uri="{FF2B5EF4-FFF2-40B4-BE49-F238E27FC236}">
                <a16:creationId xmlns:a16="http://schemas.microsoft.com/office/drawing/2014/main" id="{DB44F645-215D-4832-37B0-48470ECD4B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4" b="71797" l="82673" r="9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48157" r="-644" b="25576"/>
          <a:stretch/>
        </p:blipFill>
        <p:spPr>
          <a:xfrm>
            <a:off x="3474917" y="9279561"/>
            <a:ext cx="1592653" cy="1444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7FB92C8C-6F29-72D4-5FCE-D5AB950E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25" y="8814246"/>
            <a:ext cx="1688030" cy="168803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9A00C0-15C9-DCFF-A12A-583EA30600CC}"/>
              </a:ext>
            </a:extLst>
          </p:cNvPr>
          <p:cNvSpPr txBox="1"/>
          <p:nvPr/>
        </p:nvSpPr>
        <p:spPr>
          <a:xfrm>
            <a:off x="5665578" y="8380738"/>
            <a:ext cx="1711163" cy="492443"/>
          </a:xfrm>
          <a:prstGeom prst="rect">
            <a:avLst/>
          </a:prstGeom>
          <a:solidFill>
            <a:srgbClr val="99FF66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kumimoji="1" sz="160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defRPr>
            </a:lvl1pPr>
          </a:lstStyle>
          <a:p>
            <a:r>
              <a:rPr lang="ja-JP" altLang="en-US" dirty="0"/>
              <a:t>申し込みページ</a:t>
            </a:r>
            <a:endParaRPr lang="en-US" altLang="ja-JP" dirty="0"/>
          </a:p>
          <a:p>
            <a:r>
              <a:rPr lang="ja-JP" altLang="en-US" sz="1000" dirty="0"/>
              <a:t>（キャリサポ</a:t>
            </a:r>
            <a:r>
              <a:rPr lang="en-US" altLang="ja-JP" sz="1000" dirty="0"/>
              <a:t>HP)</a:t>
            </a:r>
            <a:endParaRPr lang="ja-JP" altLang="en-US" sz="1000" dirty="0"/>
          </a:p>
        </p:txBody>
      </p:sp>
      <p:pic>
        <p:nvPicPr>
          <p:cNvPr id="46" name="図 45" descr="QR コード&#10;&#10;自動的に生成された説明">
            <a:extLst>
              <a:ext uri="{FF2B5EF4-FFF2-40B4-BE49-F238E27FC236}">
                <a16:creationId xmlns:a16="http://schemas.microsoft.com/office/drawing/2014/main" id="{E2ABB16C-A568-3AD3-5B35-180089383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91" y="6839654"/>
            <a:ext cx="1276882" cy="127688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771D4A5-A868-BA16-4D5A-2F261FADC4DC}"/>
              </a:ext>
            </a:extLst>
          </p:cNvPr>
          <p:cNvSpPr txBox="1"/>
          <p:nvPr/>
        </p:nvSpPr>
        <p:spPr>
          <a:xfrm>
            <a:off x="5941470" y="6573084"/>
            <a:ext cx="1284664" cy="261610"/>
          </a:xfrm>
          <a:prstGeom prst="rect">
            <a:avLst/>
          </a:prstGeom>
          <a:solidFill>
            <a:srgbClr val="CCFF99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kumimoji="1" sz="160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defRPr>
            </a:lvl1pPr>
          </a:lstStyle>
          <a:p>
            <a:r>
              <a:rPr lang="ja-JP" altLang="en-US" sz="1100" dirty="0"/>
              <a:t>武田ホール</a:t>
            </a:r>
            <a:r>
              <a:rPr lang="en-US" altLang="ja-JP" sz="1100" dirty="0"/>
              <a:t>MAP</a:t>
            </a:r>
            <a:endParaRPr lang="ja-JP" altLang="en-US" sz="1100" dirty="0"/>
          </a:p>
        </p:txBody>
      </p:sp>
      <p:pic>
        <p:nvPicPr>
          <p:cNvPr id="51" name="図 50" descr="図形, 矢印&#10;&#10;自動的に生成された説明">
            <a:extLst>
              <a:ext uri="{FF2B5EF4-FFF2-40B4-BE49-F238E27FC236}">
                <a16:creationId xmlns:a16="http://schemas.microsoft.com/office/drawing/2014/main" id="{518E3429-4981-0B62-63D8-56C87C55F0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4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9000" l="4000" r="95313">
                        <a14:foregroundMark x1="4932" y1="15183" x2="4626" y2="14616"/>
                        <a14:foregroundMark x1="7734" y1="20365" x2="4977" y2="15264"/>
                        <a14:foregroundMark x1="9132" y1="3825" x2="11041" y2="8694"/>
                        <a14:foregroundMark x1="10734" y1="17799" x2="10467" y2="18613"/>
                        <a14:foregroundMark x1="6313" y1="19333" x2="5532" y2="11704"/>
                        <a14:foregroundMark x1="6123" y1="9170" x2="10313" y2="3583"/>
                        <a14:foregroundMark x1="10313" y1="3583" x2="11860" y2="7039"/>
                        <a14:foregroundMark x1="4242" y1="2441" x2="4701" y2="5500"/>
                        <a14:foregroundMark x1="5006" y1="15701" x2="4000" y2="19333"/>
                        <a14:foregroundMark x1="5500" y1="13917" x2="5123" y2="15279"/>
                        <a14:foregroundMark x1="23813" y1="21667" x2="20000" y2="13417"/>
                        <a14:foregroundMark x1="22246" y1="8126" x2="23095" y2="6126"/>
                        <a14:foregroundMark x1="28245" y1="7829" x2="29836" y2="10060"/>
                        <a14:foregroundMark x1="25250" y1="21500" x2="23250" y2="21833"/>
                        <a14:foregroundMark x1="38563" y1="17000" x2="38563" y2="17000"/>
                        <a14:foregroundMark x1="55250" y1="19083" x2="55250" y2="19083"/>
                        <a14:foregroundMark x1="72563" y1="19333" x2="72563" y2="19333"/>
                        <a14:foregroundMark x1="92438" y1="19083" x2="92438" y2="19083"/>
                        <a14:foregroundMark x1="91500" y1="7667" x2="91500" y2="7667"/>
                        <a14:foregroundMark x1="90313" y1="8750" x2="90313" y2="8750"/>
                        <a14:foregroundMark x1="71250" y1="10917" x2="71250" y2="10917"/>
                        <a14:foregroundMark x1="91000" y1="8917" x2="92063" y2="8750"/>
                        <a14:foregroundMark x1="71250" y1="13000" x2="72813" y2="20167"/>
                        <a14:foregroundMark x1="70563" y1="8167" x2="69625" y2="11083"/>
                        <a14:foregroundMark x1="69875" y1="7667" x2="69250" y2="10250"/>
                        <a14:foregroundMark x1="76000" y1="3917" x2="76000" y2="3917"/>
                        <a14:foregroundMark x1="75750" y1="5083" x2="76688" y2="4750"/>
                        <a14:foregroundMark x1="84875" y1="6500" x2="85750" y2="5500"/>
                        <a14:foregroundMark x1="75875" y1="3750" x2="75875" y2="3750"/>
                        <a14:foregroundMark x1="75625" y1="3500" x2="75500" y2="4667"/>
                        <a14:foregroundMark x1="76000" y1="3500" x2="76500" y2="4250"/>
                        <a14:foregroundMark x1="84938" y1="5000" x2="85375" y2="6167"/>
                        <a14:foregroundMark x1="84813" y1="4750" x2="84813" y2="4750"/>
                        <a14:foregroundMark x1="54750" y1="6750" x2="53750" y2="13833"/>
                        <a14:foregroundMark x1="55313" y1="6833" x2="57938" y2="12000"/>
                        <a14:foregroundMark x1="60063" y1="5750" x2="60063" y2="5750"/>
                        <a14:foregroundMark x1="59750" y1="6000" x2="60313" y2="6500"/>
                        <a14:foregroundMark x1="39813" y1="10583" x2="38188" y2="15667"/>
                        <a14:foregroundMark x1="38250" y1="11583" x2="39875" y2="13083"/>
                        <a14:foregroundMark x1="38625" y1="10583" x2="39875" y2="12833"/>
                        <a14:foregroundMark x1="44813" y1="8417" x2="44938" y2="9000"/>
                        <a14:foregroundMark x1="35563" y1="7500" x2="35625" y2="6417"/>
                        <a14:foregroundMark x1="38125" y1="10583" x2="40313" y2="10917"/>
                        <a14:foregroundMark x1="39875" y1="7917" x2="39875" y2="7917"/>
                        <a14:foregroundMark x1="38250" y1="5833" x2="38250" y2="5833"/>
                        <a14:foregroundMark x1="22375" y1="5417" x2="22375" y2="5417"/>
                        <a14:foregroundMark x1="70375" y1="47583" x2="69206" y2="40682"/>
                        <a14:foregroundMark x1="70891" y1="32347" x2="74688" y2="32667"/>
                        <a14:foregroundMark x1="74930" y1="34698" x2="75117" y2="36273"/>
                        <a14:foregroundMark x1="68125" y1="29583" x2="68125" y2="29583"/>
                        <a14:foregroundMark x1="67938" y1="29000" x2="67938" y2="29000"/>
                        <a14:foregroundMark x1="68188" y1="29833" x2="68188" y2="30333"/>
                        <a14:foregroundMark x1="88750" y1="74750" x2="88188" y2="59750"/>
                        <a14:foregroundMark x1="88188" y1="59750" x2="94310" y2="63605"/>
                        <a14:foregroundMark x1="94246" y1="70946" x2="94118" y2="72228"/>
                        <a14:foregroundMark x1="92834" y1="73553" x2="89000" y2="74000"/>
                        <a14:foregroundMark x1="87813" y1="54583" x2="87688" y2="60917"/>
                        <a14:foregroundMark x1="91875" y1="98250" x2="88375" y2="84583"/>
                        <a14:foregroundMark x1="88375" y1="84583" x2="93514" y2="86867"/>
                        <a14:foregroundMark x1="95234" y1="94742" x2="95272" y2="95656"/>
                        <a14:foregroundMark x1="94473" y1="97178" x2="92438" y2="98417"/>
                        <a14:foregroundMark x1="42848" y1="97474" x2="38196" y2="93133"/>
                        <a14:foregroundMark x1="37326" y1="82805" x2="40505" y2="82881"/>
                        <a14:foregroundMark x1="36229" y1="82779" x2="36770" y2="82792"/>
                        <a14:foregroundMark x1="33813" y1="79750" x2="35339" y2="82563"/>
                        <a14:foregroundMark x1="37685" y1="93586" x2="42438" y2="99083"/>
                        <a14:foregroundMark x1="33750" y1="79000" x2="35650" y2="82050"/>
                        <a14:foregroundMark x1="70063" y1="94667" x2="69894" y2="93500"/>
                        <a14:foregroundMark x1="77054" y1="81724" x2="78375" y2="81250"/>
                        <a14:foregroundMark x1="70096" y1="84222" x2="73969" y2="82832"/>
                        <a14:foregroundMark x1="78375" y1="81250" x2="78246" y2="82498"/>
                        <a14:foregroundMark x1="73692" y1="94329" x2="71438" y2="96417"/>
                        <a14:foregroundMark x1="71438" y1="96417" x2="69875" y2="95667"/>
                        <a14:foregroundMark x1="69063" y1="79833" x2="69063" y2="79833"/>
                        <a14:foregroundMark x1="68688" y1="79417" x2="69375" y2="80250"/>
                        <a14:foregroundMark x1="77938" y1="80833" x2="78250" y2="81083"/>
                        <a14:foregroundMark x1="87688" y1="81667" x2="88494" y2="82665"/>
                        <a14:foregroundMark x1="86188" y1="6750" x2="89813" y2="12417"/>
                        <a14:foregroundMark x1="94313" y1="18333" x2="94313" y2="18333"/>
                        <a14:foregroundMark x1="91188" y1="19917" x2="91188" y2="19917"/>
                        <a14:foregroundMark x1="89625" y1="16750" x2="89625" y2="16750"/>
                        <a14:foregroundMark x1="53625" y1="20250" x2="53625" y2="20250"/>
                        <a14:foregroundMark x1="25188" y1="14333" x2="25188" y2="14333"/>
                        <a14:foregroundMark x1="24063" y1="12667" x2="24063" y2="12667"/>
                        <a14:foregroundMark x1="25873" y1="13472" x2="25313" y2="14000"/>
                        <a14:foregroundMark x1="27391" y1="12044" x2="26023" y2="13331"/>
                        <a14:foregroundMark x1="29188" y1="7333" x2="29500" y2="8250"/>
                        <a14:foregroundMark x1="35563" y1="6417" x2="36125" y2="7250"/>
                        <a14:foregroundMark x1="44875" y1="8833" x2="45375" y2="9083"/>
                        <a14:foregroundMark x1="45125" y1="7500" x2="45375" y2="8833"/>
                        <a14:foregroundMark x1="59562" y1="5500" x2="60375" y2="6750"/>
                        <a14:foregroundMark x1="59625" y1="5500" x2="60750" y2="5500"/>
                        <a14:foregroundMark x1="23063" y1="4250" x2="26000" y2="12500"/>
                        <a14:foregroundMark x1="26000" y1="12500" x2="27125" y2="13167"/>
                        <a14:foregroundMark x1="68438" y1="30583" x2="70250" y2="38833"/>
                        <a14:foregroundMark x1="70250" y1="38833" x2="72000" y2="39167"/>
                        <a14:foregroundMark x1="88250" y1="4667" x2="93375" y2="9583"/>
                        <a14:foregroundMark x1="93375" y1="9583" x2="93500" y2="9500"/>
                        <a14:foregroundMark x1="4938" y1="1250" x2="4938" y2="1250"/>
                        <a14:foregroundMark x1="10438" y1="16250" x2="11063" y2="17333"/>
                        <a14:backgroundMark x1="7250" y1="2417" x2="7250" y2="2417"/>
                        <a14:backgroundMark x1="5640" y1="1250" x2="9750" y2="2750"/>
                        <a14:backgroundMark x1="3813" y1="583" x2="5640" y2="1250"/>
                        <a14:backgroundMark x1="5625" y1="3500" x2="6500" y2="3750"/>
                        <a14:backgroundMark x1="3438" y1="5500" x2="3438" y2="5500"/>
                        <a14:backgroundMark x1="3438" y1="5500" x2="3438" y2="5500"/>
                        <a14:backgroundMark x1="3938" y1="5667" x2="3750" y2="14583"/>
                        <a14:backgroundMark x1="3750" y1="14583" x2="3625" y2="15000"/>
                        <a14:backgroundMark x1="3750" y1="5833" x2="5438" y2="11750"/>
                        <a14:backgroundMark x1="1500" y1="8417" x2="1500" y2="8417"/>
                        <a14:backgroundMark x1="2875" y1="7500" x2="2250" y2="10500"/>
                        <a14:backgroundMark x1="12625" y1="7250" x2="11334" y2="15467"/>
                        <a14:backgroundMark x1="11780" y1="16707" x2="12687" y2="17917"/>
                        <a14:backgroundMark x1="10875" y1="19083" x2="8250" y2="22083"/>
                        <a14:backgroundMark x1="10313" y1="18667" x2="10313" y2="18667"/>
                        <a14:backgroundMark x1="26856" y1="10774" x2="29188" y2="5000"/>
                        <a14:backgroundMark x1="30000" y1="9417" x2="25938" y2="19583"/>
                        <a14:backgroundMark x1="25938" y1="19583" x2="25938" y2="21917"/>
                        <a14:backgroundMark x1="22063" y1="8000" x2="19750" y2="13417"/>
                        <a14:backgroundMark x1="24563" y1="2500" x2="28375" y2="7333"/>
                        <a14:backgroundMark x1="29812" y1="10083" x2="31563" y2="12667"/>
                        <a14:backgroundMark x1="74188" y1="31917" x2="75125" y2="34583"/>
                        <a14:backgroundMark x1="67563" y1="32083" x2="69250" y2="40667"/>
                        <a14:backgroundMark x1="75313" y1="36250" x2="75875" y2="44750"/>
                        <a14:backgroundMark x1="75875" y1="44750" x2="73188" y2="47917"/>
                        <a14:backgroundMark x1="70375" y1="48000" x2="73000" y2="48000"/>
                        <a14:backgroundMark x1="94000" y1="63667" x2="94813" y2="70833"/>
                        <a14:backgroundMark x1="93813" y1="73250" x2="94063" y2="73667"/>
                        <a14:backgroundMark x1="94063" y1="73500" x2="93500" y2="74250"/>
                        <a14:backgroundMark x1="94313" y1="72500" x2="93438" y2="73167"/>
                        <a14:backgroundMark x1="41813" y1="82500" x2="42438" y2="91083"/>
                        <a14:backgroundMark x1="42438" y1="91083" x2="45125" y2="98667"/>
                        <a14:backgroundMark x1="34813" y1="82833" x2="37500" y2="91667"/>
                        <a14:backgroundMark x1="37500" y1="91667" x2="36750" y2="92333"/>
                        <a14:backgroundMark x1="37000" y1="82417" x2="37063" y2="83667"/>
                        <a14:backgroundMark x1="78250" y1="82500" x2="74313" y2="94667"/>
                        <a14:backgroundMark x1="69188" y1="84167" x2="69188" y2="93500"/>
                        <a14:backgroundMark x1="69188" y1="93500" x2="69188" y2="93500"/>
                        <a14:backgroundMark x1="74313" y1="82167" x2="75375" y2="82333"/>
                        <a14:backgroundMark x1="95063" y1="87000" x2="93750" y2="89500"/>
                        <a14:backgroundMark x1="94813" y1="90083" x2="96688" y2="94583"/>
                        <a14:backgroundMark x1="95313" y1="95667" x2="95063" y2="97333"/>
                        <a14:backgroundMark x1="87938" y1="84583" x2="88250" y2="83917"/>
                        <a14:backgroundMark x1="76813" y1="81417" x2="75438" y2="82833"/>
                        <a14:backgroundMark x1="77688" y1="88750" x2="77313" y2="91333"/>
                        <a14:backgroundMark x1="42813" y1="97500" x2="43375" y2="98750"/>
                        <a14:backgroundMark x1="68750" y1="84333" x2="69000" y2="85750"/>
                        <a14:backgroundMark x1="68438" y1="84750" x2="68750" y2="85500"/>
                        <a14:backgroundMark x1="68938" y1="84000" x2="68938" y2="84667"/>
                        <a14:backgroundMark x1="36750" y1="82833" x2="37313" y2="8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84309" b="76020"/>
          <a:stretch/>
        </p:blipFill>
        <p:spPr>
          <a:xfrm rot="20069557">
            <a:off x="1593570" y="9033907"/>
            <a:ext cx="1674520" cy="19197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5" name="図 54" descr="図形, 矢印&#10;&#10;自動的に生成された説明">
            <a:extLst>
              <a:ext uri="{FF2B5EF4-FFF2-40B4-BE49-F238E27FC236}">
                <a16:creationId xmlns:a16="http://schemas.microsoft.com/office/drawing/2014/main" id="{55E67E28-F101-FAA4-3108-3B028ACF37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61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9083" l="4000" r="95313">
                        <a14:foregroundMark x1="4932" y1="15183" x2="4626" y2="14616"/>
                        <a14:foregroundMark x1="7734" y1="20365" x2="4977" y2="15264"/>
                        <a14:foregroundMark x1="9132" y1="3825" x2="11041" y2="8694"/>
                        <a14:foregroundMark x1="10734" y1="17799" x2="10467" y2="18613"/>
                        <a14:foregroundMark x1="6313" y1="19333" x2="5532" y2="11704"/>
                        <a14:foregroundMark x1="6123" y1="9170" x2="10313" y2="3583"/>
                        <a14:foregroundMark x1="10313" y1="3583" x2="11860" y2="7039"/>
                        <a14:foregroundMark x1="4242" y1="2441" x2="4701" y2="5500"/>
                        <a14:foregroundMark x1="5006" y1="15701" x2="4000" y2="19333"/>
                        <a14:foregroundMark x1="5500" y1="13917" x2="5123" y2="15279"/>
                        <a14:foregroundMark x1="23813" y1="21667" x2="20000" y2="13417"/>
                        <a14:foregroundMark x1="22246" y1="8126" x2="23095" y2="6126"/>
                        <a14:foregroundMark x1="28245" y1="7829" x2="29836" y2="10060"/>
                        <a14:foregroundMark x1="25250" y1="21500" x2="23250" y2="21833"/>
                        <a14:foregroundMark x1="38563" y1="17000" x2="38563" y2="17000"/>
                        <a14:foregroundMark x1="55250" y1="19083" x2="55250" y2="19083"/>
                        <a14:foregroundMark x1="72563" y1="19333" x2="72563" y2="19333"/>
                        <a14:foregroundMark x1="92438" y1="19083" x2="92438" y2="19083"/>
                        <a14:foregroundMark x1="91500" y1="7667" x2="91500" y2="7667"/>
                        <a14:foregroundMark x1="90313" y1="8750" x2="90313" y2="8750"/>
                        <a14:foregroundMark x1="71250" y1="10917" x2="71250" y2="10917"/>
                        <a14:foregroundMark x1="91000" y1="8917" x2="92063" y2="8750"/>
                        <a14:foregroundMark x1="71250" y1="13000" x2="72813" y2="20167"/>
                        <a14:foregroundMark x1="70563" y1="8167" x2="69625" y2="11083"/>
                        <a14:foregroundMark x1="69875" y1="7667" x2="69250" y2="10250"/>
                        <a14:foregroundMark x1="76000" y1="3917" x2="76000" y2="3917"/>
                        <a14:foregroundMark x1="75750" y1="5083" x2="76688" y2="4750"/>
                        <a14:foregroundMark x1="84875" y1="6500" x2="85750" y2="5500"/>
                        <a14:foregroundMark x1="75875" y1="3750" x2="75875" y2="3750"/>
                        <a14:foregroundMark x1="75625" y1="3500" x2="75500" y2="4667"/>
                        <a14:foregroundMark x1="76000" y1="3500" x2="76500" y2="4250"/>
                        <a14:foregroundMark x1="84938" y1="5000" x2="85375" y2="6167"/>
                        <a14:foregroundMark x1="84813" y1="4750" x2="84813" y2="4750"/>
                        <a14:foregroundMark x1="54750" y1="6750" x2="53750" y2="13833"/>
                        <a14:foregroundMark x1="55313" y1="6833" x2="57938" y2="12000"/>
                        <a14:foregroundMark x1="60063" y1="5750" x2="60063" y2="5750"/>
                        <a14:foregroundMark x1="59750" y1="6000" x2="60313" y2="6500"/>
                        <a14:foregroundMark x1="39813" y1="10583" x2="38188" y2="15667"/>
                        <a14:foregroundMark x1="38250" y1="11583" x2="39875" y2="13083"/>
                        <a14:foregroundMark x1="38625" y1="10583" x2="39875" y2="12833"/>
                        <a14:foregroundMark x1="44813" y1="8417" x2="44938" y2="9000"/>
                        <a14:foregroundMark x1="35563" y1="7500" x2="35625" y2="6417"/>
                        <a14:foregroundMark x1="38125" y1="10583" x2="40313" y2="10917"/>
                        <a14:foregroundMark x1="39875" y1="7917" x2="39875" y2="7917"/>
                        <a14:foregroundMark x1="38250" y1="5833" x2="38250" y2="5833"/>
                        <a14:foregroundMark x1="22375" y1="5417" x2="22375" y2="5417"/>
                        <a14:foregroundMark x1="70375" y1="47583" x2="69206" y2="40682"/>
                        <a14:foregroundMark x1="70891" y1="32347" x2="74688" y2="32667"/>
                        <a14:foregroundMark x1="74930" y1="34698" x2="75117" y2="36273"/>
                        <a14:foregroundMark x1="68125" y1="29583" x2="68125" y2="29583"/>
                        <a14:foregroundMark x1="67938" y1="29000" x2="67938" y2="29000"/>
                        <a14:foregroundMark x1="68188" y1="29833" x2="68188" y2="30333"/>
                        <a14:foregroundMark x1="88750" y1="74750" x2="88188" y2="59750"/>
                        <a14:foregroundMark x1="88188" y1="59750" x2="94310" y2="63605"/>
                        <a14:foregroundMark x1="94246" y1="70946" x2="94118" y2="72228"/>
                        <a14:foregroundMark x1="92834" y1="73553" x2="89000" y2="74000"/>
                        <a14:foregroundMark x1="87813" y1="54583" x2="87688" y2="60917"/>
                        <a14:foregroundMark x1="91875" y1="98250" x2="88375" y2="84583"/>
                        <a14:foregroundMark x1="88375" y1="84583" x2="93514" y2="86867"/>
                        <a14:foregroundMark x1="95234" y1="94742" x2="95272" y2="95656"/>
                        <a14:foregroundMark x1="94473" y1="97178" x2="92438" y2="98417"/>
                        <a14:foregroundMark x1="42848" y1="97474" x2="38196" y2="93133"/>
                        <a14:foregroundMark x1="37326" y1="82805" x2="40505" y2="82881"/>
                        <a14:foregroundMark x1="36229" y1="82779" x2="36770" y2="82792"/>
                        <a14:foregroundMark x1="33813" y1="79750" x2="35339" y2="82563"/>
                        <a14:foregroundMark x1="37685" y1="93586" x2="42438" y2="99083"/>
                        <a14:foregroundMark x1="33750" y1="79000" x2="35650" y2="82050"/>
                        <a14:foregroundMark x1="70063" y1="94667" x2="69894" y2="93500"/>
                        <a14:foregroundMark x1="77054" y1="81724" x2="78375" y2="81250"/>
                        <a14:foregroundMark x1="70096" y1="84222" x2="73969" y2="82832"/>
                        <a14:foregroundMark x1="78375" y1="81250" x2="78246" y2="82498"/>
                        <a14:foregroundMark x1="73692" y1="94329" x2="71438" y2="96417"/>
                        <a14:foregroundMark x1="71438" y1="96417" x2="69875" y2="95667"/>
                        <a14:foregroundMark x1="69063" y1="79833" x2="69063" y2="79833"/>
                        <a14:foregroundMark x1="68688" y1="79417" x2="69375" y2="80250"/>
                        <a14:foregroundMark x1="77938" y1="80833" x2="78250" y2="81083"/>
                        <a14:foregroundMark x1="87688" y1="81667" x2="88494" y2="82665"/>
                        <a14:foregroundMark x1="86188" y1="6750" x2="89813" y2="12417"/>
                        <a14:foregroundMark x1="94313" y1="18333" x2="94313" y2="18333"/>
                        <a14:foregroundMark x1="91188" y1="19917" x2="91188" y2="19917"/>
                        <a14:foregroundMark x1="89625" y1="16750" x2="89625" y2="16750"/>
                        <a14:foregroundMark x1="53625" y1="20250" x2="53625" y2="20250"/>
                        <a14:foregroundMark x1="25188" y1="14333" x2="25188" y2="14333"/>
                        <a14:foregroundMark x1="24063" y1="12667" x2="24063" y2="12667"/>
                        <a14:foregroundMark x1="25873" y1="13472" x2="25313" y2="14000"/>
                        <a14:foregroundMark x1="27391" y1="12044" x2="26023" y2="13331"/>
                        <a14:foregroundMark x1="29188" y1="7333" x2="29500" y2="8250"/>
                        <a14:foregroundMark x1="35563" y1="6417" x2="36125" y2="7250"/>
                        <a14:foregroundMark x1="44875" y1="8833" x2="45375" y2="9083"/>
                        <a14:foregroundMark x1="45125" y1="7500" x2="45375" y2="8833"/>
                        <a14:foregroundMark x1="59562" y1="5500" x2="60375" y2="6750"/>
                        <a14:foregroundMark x1="59625" y1="5500" x2="60750" y2="5500"/>
                        <a14:foregroundMark x1="23063" y1="4250" x2="26000" y2="12500"/>
                        <a14:foregroundMark x1="26000" y1="12500" x2="27125" y2="13167"/>
                        <a14:foregroundMark x1="68438" y1="30583" x2="70250" y2="38833"/>
                        <a14:foregroundMark x1="70250" y1="38833" x2="72000" y2="39167"/>
                        <a14:foregroundMark x1="88250" y1="4667" x2="93375" y2="9583"/>
                        <a14:foregroundMark x1="93375" y1="9583" x2="93500" y2="9500"/>
                        <a14:backgroundMark x1="7250" y1="2417" x2="7250" y2="2417"/>
                        <a14:backgroundMark x1="3813" y1="583" x2="9750" y2="2750"/>
                        <a14:backgroundMark x1="5625" y1="3500" x2="6500" y2="3750"/>
                        <a14:backgroundMark x1="3438" y1="5500" x2="3438" y2="5500"/>
                        <a14:backgroundMark x1="3438" y1="5500" x2="3438" y2="5500"/>
                        <a14:backgroundMark x1="3938" y1="5667" x2="3750" y2="14583"/>
                        <a14:backgroundMark x1="3750" y1="14583" x2="3625" y2="15000"/>
                        <a14:backgroundMark x1="3750" y1="5833" x2="5438" y2="11750"/>
                        <a14:backgroundMark x1="1500" y1="8417" x2="1500" y2="8417"/>
                        <a14:backgroundMark x1="2875" y1="7500" x2="2250" y2="10500"/>
                        <a14:backgroundMark x1="12625" y1="7250" x2="11250" y2="16000"/>
                        <a14:backgroundMark x1="11250" y1="16000" x2="12687" y2="17917"/>
                        <a14:backgroundMark x1="10875" y1="19083" x2="8250" y2="22083"/>
                        <a14:backgroundMark x1="10313" y1="18667" x2="10313" y2="18667"/>
                        <a14:backgroundMark x1="26856" y1="10774" x2="29188" y2="5000"/>
                        <a14:backgroundMark x1="30000" y1="9417" x2="25938" y2="19583"/>
                        <a14:backgroundMark x1="25938" y1="19583" x2="25938" y2="21917"/>
                        <a14:backgroundMark x1="22063" y1="8000" x2="19750" y2="13417"/>
                        <a14:backgroundMark x1="24563" y1="2500" x2="28375" y2="7333"/>
                        <a14:backgroundMark x1="29812" y1="10083" x2="31563" y2="12667"/>
                        <a14:backgroundMark x1="74188" y1="31917" x2="75125" y2="34583"/>
                        <a14:backgroundMark x1="67563" y1="32083" x2="69250" y2="40667"/>
                        <a14:backgroundMark x1="75313" y1="36250" x2="75875" y2="44750"/>
                        <a14:backgroundMark x1="75875" y1="44750" x2="73188" y2="47917"/>
                        <a14:backgroundMark x1="70375" y1="48000" x2="73000" y2="48000"/>
                        <a14:backgroundMark x1="94000" y1="63667" x2="94813" y2="70833"/>
                        <a14:backgroundMark x1="93813" y1="73250" x2="94063" y2="73667"/>
                        <a14:backgroundMark x1="94063" y1="73500" x2="93500" y2="74250"/>
                        <a14:backgroundMark x1="94313" y1="72500" x2="93438" y2="73167"/>
                        <a14:backgroundMark x1="41813" y1="82500" x2="42438" y2="91083"/>
                        <a14:backgroundMark x1="42438" y1="91083" x2="45125" y2="98667"/>
                        <a14:backgroundMark x1="34813" y1="82833" x2="37500" y2="91667"/>
                        <a14:backgroundMark x1="37500" y1="91667" x2="36750" y2="92333"/>
                        <a14:backgroundMark x1="37000" y1="82417" x2="37063" y2="83667"/>
                        <a14:backgroundMark x1="78250" y1="82500" x2="74313" y2="94667"/>
                        <a14:backgroundMark x1="69188" y1="84167" x2="69188" y2="93500"/>
                        <a14:backgroundMark x1="69188" y1="93500" x2="69188" y2="93500"/>
                        <a14:backgroundMark x1="74313" y1="82167" x2="75375" y2="82333"/>
                        <a14:backgroundMark x1="95063" y1="87000" x2="93750" y2="89500"/>
                        <a14:backgroundMark x1="94813" y1="90083" x2="96688" y2="94583"/>
                        <a14:backgroundMark x1="95313" y1="95667" x2="95063" y2="97333"/>
                        <a14:backgroundMark x1="87938" y1="84583" x2="88250" y2="83917"/>
                        <a14:backgroundMark x1="76813" y1="81417" x2="75438" y2="82833"/>
                        <a14:backgroundMark x1="77688" y1="88750" x2="77313" y2="91333"/>
                        <a14:backgroundMark x1="42813" y1="97500" x2="43375" y2="98750"/>
                        <a14:backgroundMark x1="68750" y1="84333" x2="69000" y2="85750"/>
                        <a14:backgroundMark x1="68438" y1="84750" x2="68750" y2="85500"/>
                        <a14:backgroundMark x1="68938" y1="84000" x2="68938" y2="84667"/>
                        <a14:backgroundMark x1="36750" y1="82833" x2="37313" y2="8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-2" r="38649" b="72171"/>
          <a:stretch/>
        </p:blipFill>
        <p:spPr>
          <a:xfrm>
            <a:off x="3954911" y="8731578"/>
            <a:ext cx="1502022" cy="2355149"/>
          </a:xfrm>
          <a:prstGeom prst="rect">
            <a:avLst/>
          </a:prstGeom>
        </p:spPr>
      </p:pic>
      <p:pic>
        <p:nvPicPr>
          <p:cNvPr id="54" name="図 53" descr="図形, 矢印&#10;&#10;自動的に生成された説明">
            <a:extLst>
              <a:ext uri="{FF2B5EF4-FFF2-40B4-BE49-F238E27FC236}">
                <a16:creationId xmlns:a16="http://schemas.microsoft.com/office/drawing/2014/main" id="{95CDD8BC-A70E-6B7B-9D4F-6ADF1243C1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3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9083" l="4000" r="95313">
                        <a14:foregroundMark x1="4932" y1="15183" x2="4626" y2="14616"/>
                        <a14:foregroundMark x1="7734" y1="20365" x2="4977" y2="15264"/>
                        <a14:foregroundMark x1="9132" y1="3825" x2="11041" y2="8694"/>
                        <a14:foregroundMark x1="10734" y1="17799" x2="10467" y2="18613"/>
                        <a14:foregroundMark x1="6313" y1="19333" x2="5532" y2="11704"/>
                        <a14:foregroundMark x1="6123" y1="9170" x2="10313" y2="3583"/>
                        <a14:foregroundMark x1="10313" y1="3583" x2="11860" y2="7039"/>
                        <a14:foregroundMark x1="4242" y1="2441" x2="4701" y2="5500"/>
                        <a14:foregroundMark x1="5006" y1="15701" x2="4000" y2="19333"/>
                        <a14:foregroundMark x1="5500" y1="13917" x2="5123" y2="15279"/>
                        <a14:foregroundMark x1="23813" y1="21667" x2="20000" y2="13417"/>
                        <a14:foregroundMark x1="22246" y1="8126" x2="23095" y2="6126"/>
                        <a14:foregroundMark x1="28245" y1="7829" x2="29836" y2="10060"/>
                        <a14:foregroundMark x1="25250" y1="21500" x2="23250" y2="21833"/>
                        <a14:foregroundMark x1="38563" y1="17000" x2="38563" y2="17000"/>
                        <a14:foregroundMark x1="55250" y1="19083" x2="55250" y2="19083"/>
                        <a14:foregroundMark x1="72563" y1="19333" x2="72563" y2="19333"/>
                        <a14:foregroundMark x1="92438" y1="19083" x2="92438" y2="19083"/>
                        <a14:foregroundMark x1="91500" y1="7667" x2="91500" y2="7667"/>
                        <a14:foregroundMark x1="90313" y1="8750" x2="90313" y2="8750"/>
                        <a14:foregroundMark x1="71250" y1="10917" x2="71250" y2="10917"/>
                        <a14:foregroundMark x1="91000" y1="8917" x2="92063" y2="8750"/>
                        <a14:foregroundMark x1="71250" y1="13000" x2="72813" y2="20167"/>
                        <a14:foregroundMark x1="70563" y1="8167" x2="69625" y2="11083"/>
                        <a14:foregroundMark x1="69875" y1="7667" x2="69250" y2="10250"/>
                        <a14:foregroundMark x1="76000" y1="3917" x2="76000" y2="3917"/>
                        <a14:foregroundMark x1="75750" y1="5083" x2="76688" y2="4750"/>
                        <a14:foregroundMark x1="84875" y1="6500" x2="85750" y2="5500"/>
                        <a14:foregroundMark x1="75875" y1="3750" x2="75875" y2="3750"/>
                        <a14:foregroundMark x1="75625" y1="3500" x2="75500" y2="4667"/>
                        <a14:foregroundMark x1="76000" y1="3500" x2="76500" y2="4250"/>
                        <a14:foregroundMark x1="84938" y1="5000" x2="85375" y2="6167"/>
                        <a14:foregroundMark x1="84813" y1="4750" x2="84813" y2="4750"/>
                        <a14:foregroundMark x1="54750" y1="6750" x2="53750" y2="13833"/>
                        <a14:foregroundMark x1="55313" y1="6833" x2="57938" y2="12000"/>
                        <a14:foregroundMark x1="60063" y1="5750" x2="60063" y2="5750"/>
                        <a14:foregroundMark x1="59750" y1="6000" x2="60313" y2="6500"/>
                        <a14:foregroundMark x1="39813" y1="10583" x2="38188" y2="15667"/>
                        <a14:foregroundMark x1="38250" y1="11583" x2="39875" y2="13083"/>
                        <a14:foregroundMark x1="38625" y1="10583" x2="39875" y2="12833"/>
                        <a14:foregroundMark x1="44813" y1="8417" x2="44938" y2="9000"/>
                        <a14:foregroundMark x1="35563" y1="7500" x2="35625" y2="6417"/>
                        <a14:foregroundMark x1="38125" y1="10583" x2="40313" y2="10917"/>
                        <a14:foregroundMark x1="39875" y1="7917" x2="39875" y2="7917"/>
                        <a14:foregroundMark x1="38250" y1="5833" x2="38250" y2="5833"/>
                        <a14:foregroundMark x1="22375" y1="5417" x2="22375" y2="5417"/>
                        <a14:foregroundMark x1="70375" y1="47583" x2="69206" y2="40682"/>
                        <a14:foregroundMark x1="70891" y1="32347" x2="74688" y2="32667"/>
                        <a14:foregroundMark x1="74930" y1="34698" x2="75117" y2="36273"/>
                        <a14:foregroundMark x1="68125" y1="29583" x2="68125" y2="29583"/>
                        <a14:foregroundMark x1="67938" y1="29000" x2="67938" y2="29000"/>
                        <a14:foregroundMark x1="68188" y1="29833" x2="68188" y2="30333"/>
                        <a14:foregroundMark x1="88750" y1="74750" x2="88188" y2="59750"/>
                        <a14:foregroundMark x1="88188" y1="59750" x2="94310" y2="63605"/>
                        <a14:foregroundMark x1="94246" y1="70946" x2="94118" y2="72228"/>
                        <a14:foregroundMark x1="92834" y1="73553" x2="89000" y2="74000"/>
                        <a14:foregroundMark x1="87813" y1="54583" x2="87688" y2="60917"/>
                        <a14:foregroundMark x1="91875" y1="98250" x2="88375" y2="84583"/>
                        <a14:foregroundMark x1="88375" y1="84583" x2="93514" y2="86867"/>
                        <a14:foregroundMark x1="95234" y1="94742" x2="95272" y2="95656"/>
                        <a14:foregroundMark x1="94473" y1="97178" x2="92438" y2="98417"/>
                        <a14:foregroundMark x1="42848" y1="97474" x2="38196" y2="93133"/>
                        <a14:foregroundMark x1="37326" y1="82805" x2="40505" y2="82881"/>
                        <a14:foregroundMark x1="36229" y1="82779" x2="36770" y2="82792"/>
                        <a14:foregroundMark x1="33813" y1="79750" x2="35339" y2="82563"/>
                        <a14:foregroundMark x1="37685" y1="93586" x2="42438" y2="99083"/>
                        <a14:foregroundMark x1="33750" y1="79000" x2="35650" y2="82050"/>
                        <a14:foregroundMark x1="70063" y1="94667" x2="69894" y2="93500"/>
                        <a14:foregroundMark x1="77054" y1="81724" x2="78375" y2="81250"/>
                        <a14:foregroundMark x1="70096" y1="84222" x2="73969" y2="82832"/>
                        <a14:foregroundMark x1="78375" y1="81250" x2="78246" y2="82498"/>
                        <a14:foregroundMark x1="73692" y1="94329" x2="71438" y2="96417"/>
                        <a14:foregroundMark x1="71438" y1="96417" x2="69875" y2="95667"/>
                        <a14:foregroundMark x1="69063" y1="79833" x2="69063" y2="79833"/>
                        <a14:foregroundMark x1="68688" y1="79417" x2="69375" y2="80250"/>
                        <a14:foregroundMark x1="77938" y1="80833" x2="78250" y2="81083"/>
                        <a14:foregroundMark x1="87688" y1="81667" x2="88494" y2="82665"/>
                        <a14:foregroundMark x1="86188" y1="6750" x2="89813" y2="12417"/>
                        <a14:foregroundMark x1="94313" y1="18333" x2="94313" y2="18333"/>
                        <a14:foregroundMark x1="91188" y1="19917" x2="91188" y2="19917"/>
                        <a14:foregroundMark x1="89625" y1="16750" x2="89625" y2="16750"/>
                        <a14:foregroundMark x1="53625" y1="20250" x2="53625" y2="20250"/>
                        <a14:foregroundMark x1="25188" y1="14333" x2="25188" y2="14333"/>
                        <a14:foregroundMark x1="24063" y1="12667" x2="24063" y2="12667"/>
                        <a14:foregroundMark x1="25873" y1="13472" x2="25313" y2="14000"/>
                        <a14:foregroundMark x1="27391" y1="12044" x2="26023" y2="13331"/>
                        <a14:foregroundMark x1="29188" y1="7333" x2="29500" y2="8250"/>
                        <a14:foregroundMark x1="35563" y1="6417" x2="36125" y2="7250"/>
                        <a14:foregroundMark x1="44875" y1="8833" x2="45375" y2="9083"/>
                        <a14:foregroundMark x1="45125" y1="7500" x2="45375" y2="8833"/>
                        <a14:foregroundMark x1="59562" y1="5500" x2="60375" y2="6750"/>
                        <a14:foregroundMark x1="59625" y1="5500" x2="60750" y2="5500"/>
                        <a14:foregroundMark x1="23063" y1="4250" x2="26000" y2="12500"/>
                        <a14:foregroundMark x1="26000" y1="12500" x2="27125" y2="13167"/>
                        <a14:foregroundMark x1="68438" y1="30583" x2="70250" y2="38833"/>
                        <a14:foregroundMark x1="70250" y1="38833" x2="72000" y2="39167"/>
                        <a14:foregroundMark x1="88250" y1="4667" x2="93375" y2="9583"/>
                        <a14:foregroundMark x1="93375" y1="9583" x2="93500" y2="9500"/>
                        <a14:backgroundMark x1="7250" y1="2417" x2="7250" y2="2417"/>
                        <a14:backgroundMark x1="3813" y1="583" x2="9750" y2="2750"/>
                        <a14:backgroundMark x1="5625" y1="3500" x2="6500" y2="3750"/>
                        <a14:backgroundMark x1="3438" y1="5500" x2="3438" y2="5500"/>
                        <a14:backgroundMark x1="3438" y1="5500" x2="3438" y2="5500"/>
                        <a14:backgroundMark x1="3938" y1="5667" x2="3750" y2="14583"/>
                        <a14:backgroundMark x1="3750" y1="14583" x2="3625" y2="15000"/>
                        <a14:backgroundMark x1="3750" y1="5833" x2="5438" y2="11750"/>
                        <a14:backgroundMark x1="1500" y1="8417" x2="1500" y2="8417"/>
                        <a14:backgroundMark x1="2875" y1="7500" x2="2250" y2="10500"/>
                        <a14:backgroundMark x1="12625" y1="7250" x2="11250" y2="16000"/>
                        <a14:backgroundMark x1="11250" y1="16000" x2="12687" y2="17917"/>
                        <a14:backgroundMark x1="10875" y1="19083" x2="8250" y2="22083"/>
                        <a14:backgroundMark x1="10313" y1="18667" x2="10313" y2="18667"/>
                        <a14:backgroundMark x1="26856" y1="10774" x2="29188" y2="5000"/>
                        <a14:backgroundMark x1="30000" y1="9417" x2="25938" y2="19583"/>
                        <a14:backgroundMark x1="25938" y1="19583" x2="25938" y2="21917"/>
                        <a14:backgroundMark x1="22063" y1="8000" x2="19750" y2="13417"/>
                        <a14:backgroundMark x1="24563" y1="2500" x2="28375" y2="7333"/>
                        <a14:backgroundMark x1="29812" y1="10083" x2="31563" y2="12667"/>
                        <a14:backgroundMark x1="74188" y1="31917" x2="75125" y2="34583"/>
                        <a14:backgroundMark x1="67563" y1="32083" x2="69250" y2="40667"/>
                        <a14:backgroundMark x1="75313" y1="36250" x2="75875" y2="44750"/>
                        <a14:backgroundMark x1="75875" y1="44750" x2="73188" y2="47917"/>
                        <a14:backgroundMark x1="70375" y1="48000" x2="73000" y2="48000"/>
                        <a14:backgroundMark x1="94000" y1="63667" x2="94813" y2="70833"/>
                        <a14:backgroundMark x1="93813" y1="73250" x2="94063" y2="73667"/>
                        <a14:backgroundMark x1="94063" y1="73500" x2="93500" y2="74250"/>
                        <a14:backgroundMark x1="94313" y1="72500" x2="93438" y2="73167"/>
                        <a14:backgroundMark x1="41813" y1="82500" x2="42438" y2="91083"/>
                        <a14:backgroundMark x1="42438" y1="91083" x2="45125" y2="98667"/>
                        <a14:backgroundMark x1="34813" y1="82833" x2="37500" y2="91667"/>
                        <a14:backgroundMark x1="37500" y1="91667" x2="36750" y2="92333"/>
                        <a14:backgroundMark x1="37000" y1="82417" x2="37063" y2="83667"/>
                        <a14:backgroundMark x1="78250" y1="82500" x2="74313" y2="94667"/>
                        <a14:backgroundMark x1="69188" y1="84167" x2="69188" y2="93500"/>
                        <a14:backgroundMark x1="69188" y1="93500" x2="69188" y2="93500"/>
                        <a14:backgroundMark x1="74313" y1="82167" x2="75375" y2="82333"/>
                        <a14:backgroundMark x1="95063" y1="87000" x2="93750" y2="89500"/>
                        <a14:backgroundMark x1="94813" y1="90083" x2="96688" y2="94583"/>
                        <a14:backgroundMark x1="95313" y1="95667" x2="95063" y2="97333"/>
                        <a14:backgroundMark x1="87938" y1="84583" x2="88250" y2="83917"/>
                        <a14:backgroundMark x1="76813" y1="81417" x2="75438" y2="82833"/>
                        <a14:backgroundMark x1="77688" y1="88750" x2="77313" y2="91333"/>
                        <a14:backgroundMark x1="42813" y1="97500" x2="43375" y2="98750"/>
                        <a14:backgroundMark x1="68750" y1="84333" x2="69000" y2="85750"/>
                        <a14:backgroundMark x1="68438" y1="84750" x2="68750" y2="85500"/>
                        <a14:backgroundMark x1="68938" y1="84000" x2="68938" y2="84667"/>
                        <a14:backgroundMark x1="36750" y1="82833" x2="37313" y2="8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12" t="50603" b="22839"/>
          <a:stretch/>
        </p:blipFill>
        <p:spPr>
          <a:xfrm rot="20952330">
            <a:off x="822781" y="9046869"/>
            <a:ext cx="1496272" cy="1818625"/>
          </a:xfrm>
          <a:prstGeom prst="rect">
            <a:avLst/>
          </a:prstGeom>
        </p:spPr>
      </p:pic>
      <p:pic>
        <p:nvPicPr>
          <p:cNvPr id="56" name="図 55" descr="図形, 矢印&#10;&#10;自動的に生成された説明">
            <a:extLst>
              <a:ext uri="{FF2B5EF4-FFF2-40B4-BE49-F238E27FC236}">
                <a16:creationId xmlns:a16="http://schemas.microsoft.com/office/drawing/2014/main" id="{CA7684D9-72B5-C540-E440-0E41DD1432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9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9083" l="4000" r="95313">
                        <a14:foregroundMark x1="4932" y1="15183" x2="4626" y2="14616"/>
                        <a14:foregroundMark x1="7734" y1="20365" x2="4977" y2="15264"/>
                        <a14:foregroundMark x1="9132" y1="3825" x2="11041" y2="8694"/>
                        <a14:foregroundMark x1="10734" y1="17799" x2="10467" y2="18613"/>
                        <a14:foregroundMark x1="6313" y1="19333" x2="5532" y2="11704"/>
                        <a14:foregroundMark x1="6123" y1="9170" x2="10313" y2="3583"/>
                        <a14:foregroundMark x1="10313" y1="3583" x2="11860" y2="7039"/>
                        <a14:foregroundMark x1="4242" y1="2441" x2="4701" y2="5500"/>
                        <a14:foregroundMark x1="5006" y1="15701" x2="4000" y2="19333"/>
                        <a14:foregroundMark x1="5500" y1="13917" x2="5123" y2="15279"/>
                        <a14:foregroundMark x1="23813" y1="21667" x2="20000" y2="13417"/>
                        <a14:foregroundMark x1="22246" y1="8126" x2="23095" y2="6126"/>
                        <a14:foregroundMark x1="28245" y1="7829" x2="29836" y2="10060"/>
                        <a14:foregroundMark x1="25250" y1="21500" x2="23250" y2="21833"/>
                        <a14:foregroundMark x1="38563" y1="17000" x2="38563" y2="17000"/>
                        <a14:foregroundMark x1="55250" y1="19083" x2="55250" y2="19083"/>
                        <a14:foregroundMark x1="72563" y1="19333" x2="72563" y2="19333"/>
                        <a14:foregroundMark x1="92438" y1="19083" x2="92438" y2="19083"/>
                        <a14:foregroundMark x1="91500" y1="7667" x2="91500" y2="7667"/>
                        <a14:foregroundMark x1="90313" y1="8750" x2="90313" y2="8750"/>
                        <a14:foregroundMark x1="71250" y1="10917" x2="71250" y2="10917"/>
                        <a14:foregroundMark x1="91000" y1="8917" x2="92063" y2="8750"/>
                        <a14:foregroundMark x1="71250" y1="13000" x2="72813" y2="20167"/>
                        <a14:foregroundMark x1="70563" y1="8167" x2="69625" y2="11083"/>
                        <a14:foregroundMark x1="69875" y1="7667" x2="69250" y2="10250"/>
                        <a14:foregroundMark x1="76000" y1="3917" x2="76000" y2="3917"/>
                        <a14:foregroundMark x1="75750" y1="5083" x2="76688" y2="4750"/>
                        <a14:foregroundMark x1="84875" y1="6500" x2="85750" y2="5500"/>
                        <a14:foregroundMark x1="75875" y1="3750" x2="75875" y2="3750"/>
                        <a14:foregroundMark x1="75625" y1="3500" x2="75500" y2="4667"/>
                        <a14:foregroundMark x1="76000" y1="3500" x2="76500" y2="4250"/>
                        <a14:foregroundMark x1="84938" y1="5000" x2="85375" y2="6167"/>
                        <a14:foregroundMark x1="84813" y1="4750" x2="84813" y2="4750"/>
                        <a14:foregroundMark x1="54750" y1="6750" x2="53750" y2="13833"/>
                        <a14:foregroundMark x1="55313" y1="6833" x2="57938" y2="12000"/>
                        <a14:foregroundMark x1="60063" y1="5750" x2="60063" y2="5750"/>
                        <a14:foregroundMark x1="59750" y1="6000" x2="60313" y2="6500"/>
                        <a14:foregroundMark x1="39813" y1="10583" x2="38188" y2="15667"/>
                        <a14:foregroundMark x1="38250" y1="11583" x2="39875" y2="13083"/>
                        <a14:foregroundMark x1="38625" y1="10583" x2="39875" y2="12833"/>
                        <a14:foregroundMark x1="44813" y1="8417" x2="44938" y2="9000"/>
                        <a14:foregroundMark x1="35563" y1="7500" x2="35625" y2="6417"/>
                        <a14:foregroundMark x1="38125" y1="10583" x2="40313" y2="10917"/>
                        <a14:foregroundMark x1="39875" y1="7917" x2="39875" y2="7917"/>
                        <a14:foregroundMark x1="38250" y1="5833" x2="38250" y2="5833"/>
                        <a14:foregroundMark x1="22375" y1="5417" x2="22375" y2="5417"/>
                        <a14:foregroundMark x1="70375" y1="47583" x2="69206" y2="40682"/>
                        <a14:foregroundMark x1="70891" y1="32347" x2="74688" y2="32667"/>
                        <a14:foregroundMark x1="74930" y1="34698" x2="75117" y2="36273"/>
                        <a14:foregroundMark x1="68125" y1="29583" x2="68125" y2="29583"/>
                        <a14:foregroundMark x1="67938" y1="29000" x2="67938" y2="29000"/>
                        <a14:foregroundMark x1="68188" y1="29833" x2="68188" y2="30333"/>
                        <a14:foregroundMark x1="88750" y1="74750" x2="88188" y2="59750"/>
                        <a14:foregroundMark x1="88188" y1="59750" x2="94310" y2="63605"/>
                        <a14:foregroundMark x1="94246" y1="70946" x2="94118" y2="72228"/>
                        <a14:foregroundMark x1="92834" y1="73553" x2="89000" y2="74000"/>
                        <a14:foregroundMark x1="87813" y1="54583" x2="87688" y2="60917"/>
                        <a14:foregroundMark x1="91875" y1="98250" x2="88375" y2="84583"/>
                        <a14:foregroundMark x1="88375" y1="84583" x2="93514" y2="86867"/>
                        <a14:foregroundMark x1="95234" y1="94742" x2="95272" y2="95656"/>
                        <a14:foregroundMark x1="94473" y1="97178" x2="92438" y2="98417"/>
                        <a14:foregroundMark x1="42848" y1="97474" x2="38196" y2="93133"/>
                        <a14:foregroundMark x1="37326" y1="82805" x2="40505" y2="82881"/>
                        <a14:foregroundMark x1="36229" y1="82779" x2="36770" y2="82792"/>
                        <a14:foregroundMark x1="33813" y1="79750" x2="35339" y2="82563"/>
                        <a14:foregroundMark x1="37685" y1="93586" x2="42438" y2="99083"/>
                        <a14:foregroundMark x1="33750" y1="79000" x2="35650" y2="82050"/>
                        <a14:foregroundMark x1="70063" y1="94667" x2="69894" y2="93500"/>
                        <a14:foregroundMark x1="77054" y1="81724" x2="78375" y2="81250"/>
                        <a14:foregroundMark x1="70096" y1="84222" x2="73969" y2="82832"/>
                        <a14:foregroundMark x1="78375" y1="81250" x2="78246" y2="82498"/>
                        <a14:foregroundMark x1="73692" y1="94329" x2="71438" y2="96417"/>
                        <a14:foregroundMark x1="71438" y1="96417" x2="69875" y2="95667"/>
                        <a14:foregroundMark x1="69063" y1="79833" x2="69063" y2="79833"/>
                        <a14:foregroundMark x1="68688" y1="79417" x2="69375" y2="80250"/>
                        <a14:foregroundMark x1="77938" y1="80833" x2="78250" y2="81083"/>
                        <a14:foregroundMark x1="87688" y1="81667" x2="88494" y2="82665"/>
                        <a14:foregroundMark x1="86188" y1="6750" x2="89813" y2="12417"/>
                        <a14:foregroundMark x1="94313" y1="18333" x2="94313" y2="18333"/>
                        <a14:foregroundMark x1="91188" y1="19917" x2="91188" y2="19917"/>
                        <a14:foregroundMark x1="89625" y1="16750" x2="89625" y2="16750"/>
                        <a14:foregroundMark x1="53625" y1="20250" x2="53625" y2="20250"/>
                        <a14:foregroundMark x1="25188" y1="14333" x2="25188" y2="14333"/>
                        <a14:foregroundMark x1="24063" y1="12667" x2="24063" y2="12667"/>
                        <a14:foregroundMark x1="25873" y1="13472" x2="25313" y2="14000"/>
                        <a14:foregroundMark x1="27391" y1="12044" x2="26023" y2="13331"/>
                        <a14:foregroundMark x1="29188" y1="7333" x2="29500" y2="8250"/>
                        <a14:foregroundMark x1="35563" y1="6417" x2="36125" y2="7250"/>
                        <a14:foregroundMark x1="44875" y1="8833" x2="45375" y2="9083"/>
                        <a14:foregroundMark x1="45125" y1="7500" x2="45375" y2="8833"/>
                        <a14:foregroundMark x1="59562" y1="5500" x2="60375" y2="6750"/>
                        <a14:foregroundMark x1="59625" y1="5500" x2="60750" y2="5500"/>
                        <a14:foregroundMark x1="23063" y1="4250" x2="26000" y2="12500"/>
                        <a14:foregroundMark x1="26000" y1="12500" x2="27125" y2="13167"/>
                        <a14:foregroundMark x1="68438" y1="30583" x2="70250" y2="38833"/>
                        <a14:foregroundMark x1="70250" y1="38833" x2="72000" y2="39167"/>
                        <a14:foregroundMark x1="88250" y1="4667" x2="93375" y2="9583"/>
                        <a14:foregroundMark x1="93375" y1="9583" x2="93500" y2="9500"/>
                        <a14:backgroundMark x1="7250" y1="2417" x2="7250" y2="2417"/>
                        <a14:backgroundMark x1="3813" y1="583" x2="9750" y2="2750"/>
                        <a14:backgroundMark x1="5625" y1="3500" x2="6500" y2="3750"/>
                        <a14:backgroundMark x1="3438" y1="5500" x2="3438" y2="5500"/>
                        <a14:backgroundMark x1="3438" y1="5500" x2="3438" y2="5500"/>
                        <a14:backgroundMark x1="3938" y1="5667" x2="3750" y2="14583"/>
                        <a14:backgroundMark x1="3750" y1="14583" x2="3625" y2="15000"/>
                        <a14:backgroundMark x1="3750" y1="5833" x2="5438" y2="11750"/>
                        <a14:backgroundMark x1="1500" y1="8417" x2="1500" y2="8417"/>
                        <a14:backgroundMark x1="2875" y1="7500" x2="2250" y2="10500"/>
                        <a14:backgroundMark x1="12625" y1="7250" x2="11250" y2="16000"/>
                        <a14:backgroundMark x1="11250" y1="16000" x2="12687" y2="17917"/>
                        <a14:backgroundMark x1="10875" y1="19083" x2="8250" y2="22083"/>
                        <a14:backgroundMark x1="10313" y1="18667" x2="10313" y2="18667"/>
                        <a14:backgroundMark x1="26856" y1="10774" x2="29188" y2="5000"/>
                        <a14:backgroundMark x1="30000" y1="9417" x2="25938" y2="19583"/>
                        <a14:backgroundMark x1="25938" y1="19583" x2="25938" y2="21917"/>
                        <a14:backgroundMark x1="22063" y1="8000" x2="19750" y2="13417"/>
                        <a14:backgroundMark x1="24563" y1="2500" x2="28375" y2="7333"/>
                        <a14:backgroundMark x1="29812" y1="10083" x2="31563" y2="12667"/>
                        <a14:backgroundMark x1="74188" y1="31917" x2="75125" y2="34583"/>
                        <a14:backgroundMark x1="67563" y1="32083" x2="69250" y2="40667"/>
                        <a14:backgroundMark x1="75313" y1="36250" x2="75875" y2="44750"/>
                        <a14:backgroundMark x1="75875" y1="44750" x2="73188" y2="47917"/>
                        <a14:backgroundMark x1="70375" y1="48000" x2="73000" y2="48000"/>
                        <a14:backgroundMark x1="94000" y1="63667" x2="94813" y2="70833"/>
                        <a14:backgroundMark x1="93813" y1="73250" x2="94063" y2="73667"/>
                        <a14:backgroundMark x1="94063" y1="73500" x2="93500" y2="74250"/>
                        <a14:backgroundMark x1="94313" y1="72500" x2="93438" y2="73167"/>
                        <a14:backgroundMark x1="41813" y1="82500" x2="42438" y2="91083"/>
                        <a14:backgroundMark x1="42438" y1="91083" x2="45125" y2="98667"/>
                        <a14:backgroundMark x1="34813" y1="82833" x2="37500" y2="91667"/>
                        <a14:backgroundMark x1="37500" y1="91667" x2="36750" y2="92333"/>
                        <a14:backgroundMark x1="37000" y1="82417" x2="37063" y2="83667"/>
                        <a14:backgroundMark x1="78250" y1="82500" x2="74313" y2="94667"/>
                        <a14:backgroundMark x1="69188" y1="84167" x2="69188" y2="93500"/>
                        <a14:backgroundMark x1="69188" y1="93500" x2="69188" y2="93500"/>
                        <a14:backgroundMark x1="74313" y1="82167" x2="75375" y2="82333"/>
                        <a14:backgroundMark x1="95063" y1="87000" x2="93750" y2="89500"/>
                        <a14:backgroundMark x1="94813" y1="90083" x2="96688" y2="94583"/>
                        <a14:backgroundMark x1="95313" y1="95667" x2="95063" y2="97333"/>
                        <a14:backgroundMark x1="87938" y1="84583" x2="88250" y2="83917"/>
                        <a14:backgroundMark x1="76813" y1="81417" x2="75438" y2="82833"/>
                        <a14:backgroundMark x1="77688" y1="88750" x2="77313" y2="91333"/>
                        <a14:backgroundMark x1="42813" y1="97500" x2="43375" y2="98750"/>
                        <a14:backgroundMark x1="68750" y1="84333" x2="69000" y2="85750"/>
                        <a14:backgroundMark x1="68438" y1="84750" x2="68750" y2="85500"/>
                        <a14:backgroundMark x1="68938" y1="84000" x2="68938" y2="84667"/>
                        <a14:backgroundMark x1="36750" y1="82833" x2="37313" y2="8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36" t="80162" r="3236" b="-386"/>
          <a:stretch/>
        </p:blipFill>
        <p:spPr>
          <a:xfrm rot="1344142">
            <a:off x="4771059" y="9380305"/>
            <a:ext cx="1100858" cy="1460921"/>
          </a:xfrm>
          <a:prstGeom prst="rect">
            <a:avLst/>
          </a:prstGeom>
          <a:effectLst>
            <a:softEdge rad="0"/>
          </a:effec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AB3B566-1FCA-FA36-ED11-75B8450F3DED}"/>
              </a:ext>
            </a:extLst>
          </p:cNvPr>
          <p:cNvSpPr txBox="1"/>
          <p:nvPr/>
        </p:nvSpPr>
        <p:spPr>
          <a:xfrm>
            <a:off x="27888" y="9473053"/>
            <a:ext cx="1879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en-US" altLang="ja-JP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kumimoji="1" lang="ja-JP" altLang="en-US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参画企業（会場配置順）</a:t>
            </a:r>
            <a:endParaRPr kumimoji="1"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1EEE5-969F-60E1-AD64-90ED0C7BE274}"/>
              </a:ext>
            </a:extLst>
          </p:cNvPr>
          <p:cNvSpPr txBox="1"/>
          <p:nvPr/>
        </p:nvSpPr>
        <p:spPr>
          <a:xfrm>
            <a:off x="30892" y="10099788"/>
            <a:ext cx="275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1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主催：東京大学キャリアサポート室</a:t>
            </a:r>
            <a:endParaRPr kumimoji="1" lang="en-US" altLang="ja-JP" sz="12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2D76954-F70D-3AE9-ADD7-B0EDE755B92F}"/>
              </a:ext>
            </a:extLst>
          </p:cNvPr>
          <p:cNvSpPr txBox="1"/>
          <p:nvPr/>
        </p:nvSpPr>
        <p:spPr>
          <a:xfrm>
            <a:off x="50723" y="10357383"/>
            <a:ext cx="2040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企画・運営：株式会社サイシード</a:t>
            </a:r>
            <a:endParaRPr kumimoji="1"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90F95D-C04D-AD56-C515-BA7F570A5737}"/>
              </a:ext>
            </a:extLst>
          </p:cNvPr>
          <p:cNvSpPr txBox="1"/>
          <p:nvPr/>
        </p:nvSpPr>
        <p:spPr>
          <a:xfrm>
            <a:off x="3832861" y="9774132"/>
            <a:ext cx="102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出展企業のパンフレットコーナーもあります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8D7B3C-067F-1D20-E054-CC0A9397CB05}"/>
              </a:ext>
            </a:extLst>
          </p:cNvPr>
          <p:cNvSpPr txBox="1"/>
          <p:nvPr/>
        </p:nvSpPr>
        <p:spPr>
          <a:xfrm>
            <a:off x="5655055" y="1646254"/>
            <a:ext cx="1879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en-US" altLang="ja-JP" sz="11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kumimoji="1" lang="ja-JP" altLang="en-US" sz="11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服装自由・入退場自由</a:t>
            </a:r>
            <a:endParaRPr kumimoji="1" lang="en-US" altLang="ja-JP" sz="11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38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784</TotalTime>
  <Words>413</Words>
  <Application>Microsoft Office PowerPoint</Application>
  <PresentationFormat>ユーザー設定</PresentationFormat>
  <Paragraphs>135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P隷書体M</vt:lpstr>
      <vt:lpstr>ＤＨＰ特太ゴシック体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古澤　美沙子</dc:creator>
  <cp:lastModifiedBy>古澤　美沙子</cp:lastModifiedBy>
  <cp:revision>14</cp:revision>
  <cp:lastPrinted>2024-01-25T08:25:20Z</cp:lastPrinted>
  <dcterms:created xsi:type="dcterms:W3CDTF">2023-12-25T04:33:09Z</dcterms:created>
  <dcterms:modified xsi:type="dcterms:W3CDTF">2024-02-16T09:17:36Z</dcterms:modified>
</cp:coreProperties>
</file>