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693400" cy="7556500"/>
  <p:notesSz cx="6797675" cy="9926638"/>
  <p:embeddedFontLst>
    <p:embeddedFont>
      <p:font typeface="BIZ UDPゴシック" panose="020B0400000000000000" pitchFamily="50" charset="-128"/>
      <p:regular r:id="rId7"/>
      <p:bold r:id="rId8"/>
    </p:embeddedFont>
    <p:embeddedFont>
      <p:font typeface="BIZ UDゴシック" panose="020B0400000000000000" pitchFamily="49" charset="-128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554304-94D7-8924-F026-E94FF842FFE7}" name="田中 政俊(TANAKA Masatoshi)" initials="政田" userId="S::masatoshi.tanaka.y5k@cas.go.jp::bba355a1-df37-4242-914e-7b6786eab45e" providerId="AD"/>
  <p188:author id="{F7A63D1C-F96F-4B91-5D5E-9BF29B6EB07B}" name="藤田 詩織(FUJITA Shiori)" initials="詩藤" userId="S::shiori.fujita.k6e@cas.go.jp::c76280f2-0f4e-42b0-b207-505363f643f4" providerId="AD"/>
  <p188:author id="{45769A4F-3BE8-2B9C-906A-58BCB81774C0}" name="中村 千夏(NAKAMURA Chinatsu)" initials="千中" userId="S::chinatsu.nakamura.k3w@cas.go.jp::6cefd367-742a-4247-a246-857ab9ffd2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B"/>
    <a:srgbClr val="FFFCD5"/>
    <a:srgbClr val="3E3A3A"/>
    <a:srgbClr val="FF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114C6-1231-4476-AB63-BB62DCE35D58}" v="155" dt="2025-05-19T04:59:19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62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千夏(NAKAMURA Chinatsu)" userId="6cefd367-742a-4247-a246-857ab9ffd222" providerId="ADAL" clId="{B22A14CE-B6B2-4D48-AEF2-B80FF3DFE8D9}"/>
    <pc:docChg chg="modSld">
      <pc:chgData name="中村 千夏(NAKAMURA Chinatsu)" userId="6cefd367-742a-4247-a246-857ab9ffd222" providerId="ADAL" clId="{B22A14CE-B6B2-4D48-AEF2-B80FF3DFE8D9}" dt="2025-05-14T02:04:48.511" v="33"/>
      <pc:docMkLst>
        <pc:docMk/>
      </pc:docMkLst>
      <pc:sldChg chg="modSp mod">
        <pc:chgData name="中村 千夏(NAKAMURA Chinatsu)" userId="6cefd367-742a-4247-a246-857ab9ffd222" providerId="ADAL" clId="{B22A14CE-B6B2-4D48-AEF2-B80FF3DFE8D9}" dt="2025-05-14T02:04:48.511" v="33"/>
        <pc:sldMkLst>
          <pc:docMk/>
          <pc:sldMk cId="0" sldId="256"/>
        </pc:sldMkLst>
        <pc:spChg chg="mod">
          <ac:chgData name="中村 千夏(NAKAMURA Chinatsu)" userId="6cefd367-742a-4247-a246-857ab9ffd222" providerId="ADAL" clId="{B22A14CE-B6B2-4D48-AEF2-B80FF3DFE8D9}" dt="2025-05-14T02:04:34.883" v="11"/>
          <ac:spMkLst>
            <pc:docMk/>
            <pc:sldMk cId="0" sldId="256"/>
            <ac:spMk id="85" creationId="{DC81ADF5-D1FB-A1C6-2CF1-C1003B8EB500}"/>
          </ac:spMkLst>
        </pc:spChg>
        <pc:spChg chg="mod">
          <ac:chgData name="中村 千夏(NAKAMURA Chinatsu)" userId="6cefd367-742a-4247-a246-857ab9ffd222" providerId="ADAL" clId="{B22A14CE-B6B2-4D48-AEF2-B80FF3DFE8D9}" dt="2025-05-14T02:04:48.511" v="33"/>
          <ac:spMkLst>
            <pc:docMk/>
            <pc:sldMk cId="0" sldId="256"/>
            <ac:spMk id="86" creationId="{04A24765-4A64-6160-34E6-55F7888328A7}"/>
          </ac:spMkLst>
        </pc:spChg>
      </pc:sldChg>
    </pc:docChg>
  </pc:docChgLst>
  <pc:docChgLst>
    <pc:chgData name="中村 千夏(NAKAMURA Chinatsu)" userId="6cefd367-742a-4247-a246-857ab9ffd222" providerId="ADAL" clId="{A8BAA7B3-61CF-4FE4-9D22-B0815F5CCB33}"/>
    <pc:docChg chg="undo custSel modSld">
      <pc:chgData name="中村 千夏(NAKAMURA Chinatsu)" userId="6cefd367-742a-4247-a246-857ab9ffd222" providerId="ADAL" clId="{A8BAA7B3-61CF-4FE4-9D22-B0815F5CCB33}" dt="2025-05-07T05:23:20.340" v="188" actId="14100"/>
      <pc:docMkLst>
        <pc:docMk/>
      </pc:docMkLst>
      <pc:sldChg chg="modSp mod modCm">
        <pc:chgData name="中村 千夏(NAKAMURA Chinatsu)" userId="6cefd367-742a-4247-a246-857ab9ffd222" providerId="ADAL" clId="{A8BAA7B3-61CF-4FE4-9D22-B0815F5CCB33}" dt="2025-05-07T05:23:20.340" v="188" actId="14100"/>
        <pc:sldMkLst>
          <pc:docMk/>
          <pc:sldMk cId="0" sldId="256"/>
        </pc:sldMkLst>
        <pc:spChg chg="mod">
          <ac:chgData name="中村 千夏(NAKAMURA Chinatsu)" userId="6cefd367-742a-4247-a246-857ab9ffd222" providerId="ADAL" clId="{A8BAA7B3-61CF-4FE4-9D22-B0815F5CCB33}" dt="2025-05-07T05:22:41.405" v="181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中村 千夏(NAKAMURA Chinatsu)" userId="6cefd367-742a-4247-a246-857ab9ffd222" providerId="ADAL" clId="{A8BAA7B3-61CF-4FE4-9D22-B0815F5CCB33}" dt="2025-05-07T05:22:36.616" v="179" actId="1076"/>
          <ac:spMkLst>
            <pc:docMk/>
            <pc:sldMk cId="0" sldId="256"/>
            <ac:spMk id="19" creationId="{29542B56-7FB2-65B0-D6BA-E43B802C97DF}"/>
          </ac:spMkLst>
        </pc:spChg>
        <pc:spChg chg="mod">
          <ac:chgData name="中村 千夏(NAKAMURA Chinatsu)" userId="6cefd367-742a-4247-a246-857ab9ffd222" providerId="ADAL" clId="{A8BAA7B3-61CF-4FE4-9D22-B0815F5CCB33}" dt="2025-05-07T05:14:01.462" v="143" actId="207"/>
          <ac:spMkLst>
            <pc:docMk/>
            <pc:sldMk cId="0" sldId="256"/>
            <ac:spMk id="25" creationId="{00000000-0000-0000-0000-000000000000}"/>
          </ac:spMkLst>
        </pc:spChg>
        <pc:spChg chg="mod">
          <ac:chgData name="中村 千夏(NAKAMURA Chinatsu)" userId="6cefd367-742a-4247-a246-857ab9ffd222" providerId="ADAL" clId="{A8BAA7B3-61CF-4FE4-9D22-B0815F5CCB33}" dt="2025-05-07T05:13:53.906" v="142" actId="207"/>
          <ac:spMkLst>
            <pc:docMk/>
            <pc:sldMk cId="0" sldId="256"/>
            <ac:spMk id="65" creationId="{151DD7D9-397F-5EBE-CF67-52480A2EEAFE}"/>
          </ac:spMkLst>
        </pc:spChg>
        <pc:spChg chg="mod">
          <ac:chgData name="中村 千夏(NAKAMURA Chinatsu)" userId="6cefd367-742a-4247-a246-857ab9ffd222" providerId="ADAL" clId="{A8BAA7B3-61CF-4FE4-9D22-B0815F5CCB33}" dt="2025-05-07T05:23:09.158" v="185" actId="1076"/>
          <ac:spMkLst>
            <pc:docMk/>
            <pc:sldMk cId="0" sldId="256"/>
            <ac:spMk id="80" creationId="{3DCA26E3-1A96-4C5B-FD2D-D6B7DC8BD347}"/>
          </ac:spMkLst>
        </pc:spChg>
        <pc:spChg chg="mod">
          <ac:chgData name="中村 千夏(NAKAMURA Chinatsu)" userId="6cefd367-742a-4247-a246-857ab9ffd222" providerId="ADAL" clId="{A8BAA7B3-61CF-4FE4-9D22-B0815F5CCB33}" dt="2025-05-07T05:22:45.928" v="182" actId="1076"/>
          <ac:spMkLst>
            <pc:docMk/>
            <pc:sldMk cId="0" sldId="256"/>
            <ac:spMk id="95" creationId="{74779CCB-3903-0294-2880-54CFD8D5BFA1}"/>
          </ac:spMkLst>
        </pc:spChg>
        <pc:spChg chg="mod">
          <ac:chgData name="中村 千夏(NAKAMURA Chinatsu)" userId="6cefd367-742a-4247-a246-857ab9ffd222" providerId="ADAL" clId="{A8BAA7B3-61CF-4FE4-9D22-B0815F5CCB33}" dt="2025-05-07T05:22:20.972" v="176" actId="14100"/>
          <ac:spMkLst>
            <pc:docMk/>
            <pc:sldMk cId="0" sldId="256"/>
            <ac:spMk id="96" creationId="{713AC934-D2BD-A2E1-2E7B-8CB816502AE7}"/>
          </ac:spMkLst>
        </pc:spChg>
        <pc:spChg chg="mod">
          <ac:chgData name="中村 千夏(NAKAMURA Chinatsu)" userId="6cefd367-742a-4247-a246-857ab9ffd222" providerId="ADAL" clId="{A8BAA7B3-61CF-4FE4-9D22-B0815F5CCB33}" dt="2025-05-07T05:23:04.262" v="183" actId="1076"/>
          <ac:spMkLst>
            <pc:docMk/>
            <pc:sldMk cId="0" sldId="256"/>
            <ac:spMk id="98" creationId="{E4444548-5FA6-F48B-742D-A4658130E3A9}"/>
          </ac:spMkLst>
        </pc:spChg>
        <pc:spChg chg="mod ord">
          <ac:chgData name="中村 千夏(NAKAMURA Chinatsu)" userId="6cefd367-742a-4247-a246-857ab9ffd222" providerId="ADAL" clId="{A8BAA7B3-61CF-4FE4-9D22-B0815F5CCB33}" dt="2025-05-07T05:23:20.340" v="188" actId="14100"/>
          <ac:spMkLst>
            <pc:docMk/>
            <pc:sldMk cId="0" sldId="256"/>
            <ac:spMk id="99" creationId="{4F4666B9-8B02-58EF-49C1-1328086E06D1}"/>
          </ac:spMkLst>
        </pc:spChg>
        <pc:graphicFrameChg chg="mod modGraphic">
          <ac:chgData name="中村 千夏(NAKAMURA Chinatsu)" userId="6cefd367-742a-4247-a246-857ab9ffd222" providerId="ADAL" clId="{A8BAA7B3-61CF-4FE4-9D22-B0815F5CCB33}" dt="2025-05-07T05:14:14.162" v="145" actId="207"/>
          <ac:graphicFrameMkLst>
            <pc:docMk/>
            <pc:sldMk cId="0" sldId="256"/>
            <ac:graphicFrameMk id="63" creationId="{4F228E63-2EF1-754C-87F8-99069607D5C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2T08:24:52.255" v="25" actId="20577"/>
              <pc2:cmMkLst xmlns:pc2="http://schemas.microsoft.com/office/powerpoint/2019/9/main/command">
                <pc:docMk/>
                <pc:sldMk cId="0" sldId="256"/>
                <pc2:cmMk id="{494BB40F-C9EF-4177-9DE6-ADF2DD2ED34C}"/>
              </pc2:cmMkLst>
            </pc226:cmChg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7T05:19:22.246" v="151" actId="20577"/>
              <pc2:cmMkLst xmlns:pc2="http://schemas.microsoft.com/office/powerpoint/2019/9/main/command">
                <pc:docMk/>
                <pc:sldMk cId="0" sldId="256"/>
                <pc2:cmMk id="{5E849A53-8531-4CD9-97E4-F9C5A7945566}"/>
              </pc2:cmMkLst>
            </pc226:cmChg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7T05:11:16.530" v="98" actId="20577"/>
              <pc2:cmMkLst xmlns:pc2="http://schemas.microsoft.com/office/powerpoint/2019/9/main/command">
                <pc:docMk/>
                <pc:sldMk cId="0" sldId="256"/>
                <pc2:cmMk id="{8260227D-BD41-4A37-8290-251EDCD02E31}"/>
              </pc2:cmMkLst>
            </pc226:cmChg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2T08:24:36.735" v="18" actId="20577"/>
              <pc2:cmMkLst xmlns:pc2="http://schemas.microsoft.com/office/powerpoint/2019/9/main/command">
                <pc:docMk/>
                <pc:sldMk cId="0" sldId="256"/>
                <pc2:cmMk id="{39E80DA8-346D-4084-920C-2570D2AB00C4}"/>
              </pc2:cmMkLst>
            </pc226:cmChg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2T08:24:56.371" v="32" actId="20577"/>
              <pc2:cmMkLst xmlns:pc2="http://schemas.microsoft.com/office/powerpoint/2019/9/main/command">
                <pc:docMk/>
                <pc:sldMk cId="0" sldId="256"/>
                <pc2:cmMk id="{ABFE7CC9-C012-4A57-A8B4-3C33F43D5FD1}"/>
              </pc2:cmMkLst>
            </pc226:cmChg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2T08:24:24.236" v="0" actId="20577"/>
              <pc2:cmMkLst xmlns:pc2="http://schemas.microsoft.com/office/powerpoint/2019/9/main/command">
                <pc:docMk/>
                <pc:sldMk cId="0" sldId="256"/>
                <pc2:cmMk id="{CCDB8CD0-14D6-40FF-A03E-1E0DE8B563F0}"/>
              </pc2:cmMkLst>
            </pc226:cmChg>
            <pc226:cmChg xmlns:pc226="http://schemas.microsoft.com/office/powerpoint/2022/06/main/command" chg="mod">
              <pc226:chgData name="中村 千夏(NAKAMURA Chinatsu)" userId="6cefd367-742a-4247-a246-857ab9ffd222" providerId="ADAL" clId="{A8BAA7B3-61CF-4FE4-9D22-B0815F5CCB33}" dt="2025-05-07T05:19:22.246" v="151" actId="20577"/>
              <pc2:cmMkLst xmlns:pc2="http://schemas.microsoft.com/office/powerpoint/2019/9/main/command">
                <pc:docMk/>
                <pc:sldMk cId="0" sldId="256"/>
                <pc2:cmMk id="{DA20F1F6-5284-4FBB-AA8D-7314E49F8EC4}"/>
              </pc2:cmMkLst>
            </pc226:cmChg>
          </p:ext>
        </pc:extLst>
      </pc:sldChg>
      <pc:sldChg chg="modSp mod">
        <pc:chgData name="中村 千夏(NAKAMURA Chinatsu)" userId="6cefd367-742a-4247-a246-857ab9ffd222" providerId="ADAL" clId="{A8BAA7B3-61CF-4FE4-9D22-B0815F5CCB33}" dt="2025-05-07T05:21:30.895" v="175" actId="207"/>
        <pc:sldMkLst>
          <pc:docMk/>
          <pc:sldMk cId="2838642702" sldId="257"/>
        </pc:sldMkLst>
        <pc:spChg chg="mod">
          <ac:chgData name="中村 千夏(NAKAMURA Chinatsu)" userId="6cefd367-742a-4247-a246-857ab9ffd222" providerId="ADAL" clId="{A8BAA7B3-61CF-4FE4-9D22-B0815F5CCB33}" dt="2025-05-07T05:21:30.895" v="175" actId="207"/>
          <ac:spMkLst>
            <pc:docMk/>
            <pc:sldMk cId="2838642702" sldId="257"/>
            <ac:spMk id="9" creationId="{58A12BED-F23D-FDD3-35E3-3915CD88FC40}"/>
          </ac:spMkLst>
        </pc:spChg>
      </pc:sldChg>
    </pc:docChg>
  </pc:docChgLst>
  <pc:docChgLst>
    <pc:chgData name="中村 千夏(NAKAMURA Chinatsu)" userId="6cefd367-742a-4247-a246-857ab9ffd222" providerId="ADAL" clId="{154114C6-1231-4476-AB63-BB62DCE35D58}"/>
    <pc:docChg chg="undo custSel modSld">
      <pc:chgData name="中村 千夏(NAKAMURA Chinatsu)" userId="6cefd367-742a-4247-a246-857ab9ffd222" providerId="ADAL" clId="{154114C6-1231-4476-AB63-BB62DCE35D58}" dt="2025-05-19T07:08:47.289" v="1209" actId="1076"/>
      <pc:docMkLst>
        <pc:docMk/>
      </pc:docMkLst>
      <pc:sldChg chg="addSp delSp modSp mod">
        <pc:chgData name="中村 千夏(NAKAMURA Chinatsu)" userId="6cefd367-742a-4247-a246-857ab9ffd222" providerId="ADAL" clId="{154114C6-1231-4476-AB63-BB62DCE35D58}" dt="2025-05-19T07:08:47.289" v="1209" actId="1076"/>
        <pc:sldMkLst>
          <pc:docMk/>
          <pc:sldMk cId="0" sldId="256"/>
        </pc:sldMkLst>
        <pc:spChg chg="mod">
          <ac:chgData name="中村 千夏(NAKAMURA Chinatsu)" userId="6cefd367-742a-4247-a246-857ab9ffd222" providerId="ADAL" clId="{154114C6-1231-4476-AB63-BB62DCE35D58}" dt="2025-05-19T04:08:44.237" v="1119" actId="1076"/>
          <ac:spMkLst>
            <pc:docMk/>
            <pc:sldMk cId="0" sldId="256"/>
            <ac:spMk id="5" creationId="{00000000-0000-0000-0000-000000000000}"/>
          </ac:spMkLst>
        </pc:spChg>
        <pc:spChg chg="del">
          <ac:chgData name="中村 千夏(NAKAMURA Chinatsu)" userId="6cefd367-742a-4247-a246-857ab9ffd222" providerId="ADAL" clId="{154114C6-1231-4476-AB63-BB62DCE35D58}" dt="2025-05-16T02:33:33.023" v="225" actId="478"/>
          <ac:spMkLst>
            <pc:docMk/>
            <pc:sldMk cId="0" sldId="256"/>
            <ac:spMk id="12" creationId="{00000000-0000-0000-0000-000000000000}"/>
          </ac:spMkLst>
        </pc:spChg>
        <pc:spChg chg="add mod">
          <ac:chgData name="中村 千夏(NAKAMURA Chinatsu)" userId="6cefd367-742a-4247-a246-857ab9ffd222" providerId="ADAL" clId="{154114C6-1231-4476-AB63-BB62DCE35D58}" dt="2025-05-19T04:09:28.772" v="1150" actId="20577"/>
          <ac:spMkLst>
            <pc:docMk/>
            <pc:sldMk cId="0" sldId="256"/>
            <ac:spMk id="16" creationId="{98E0C9A9-604A-7507-D295-65F7CD8F6F02}"/>
          </ac:spMkLst>
        </pc:spChg>
        <pc:spChg chg="del mod">
          <ac:chgData name="中村 千夏(NAKAMURA Chinatsu)" userId="6cefd367-742a-4247-a246-857ab9ffd222" providerId="ADAL" clId="{154114C6-1231-4476-AB63-BB62DCE35D58}" dt="2025-05-16T02:33:34.781" v="226" actId="478"/>
          <ac:spMkLst>
            <pc:docMk/>
            <pc:sldMk cId="0" sldId="256"/>
            <ac:spMk id="19" creationId="{29542B56-7FB2-65B0-D6BA-E43B802C97DF}"/>
          </ac:spMkLst>
        </pc:spChg>
        <pc:spChg chg="mod">
          <ac:chgData name="中村 千夏(NAKAMURA Chinatsu)" userId="6cefd367-742a-4247-a246-857ab9ffd222" providerId="ADAL" clId="{154114C6-1231-4476-AB63-BB62DCE35D58}" dt="2025-05-16T06:08:27.511" v="929" actId="14100"/>
          <ac:spMkLst>
            <pc:docMk/>
            <pc:sldMk cId="0" sldId="256"/>
            <ac:spMk id="19" creationId="{EA557ED5-E601-69AA-3AF6-1D293C898347}"/>
          </ac:spMkLst>
        </pc:spChg>
        <pc:spChg chg="add del mod">
          <ac:chgData name="中村 千夏(NAKAMURA Chinatsu)" userId="6cefd367-742a-4247-a246-857ab9ffd222" providerId="ADAL" clId="{154114C6-1231-4476-AB63-BB62DCE35D58}" dt="2025-05-16T02:23:29.256" v="49" actId="478"/>
          <ac:spMkLst>
            <pc:docMk/>
            <pc:sldMk cId="0" sldId="256"/>
            <ac:spMk id="20" creationId="{2D5DC103-2ECD-61C1-8C08-BF7B7580ED30}"/>
          </ac:spMkLst>
        </pc:spChg>
        <pc:spChg chg="mod">
          <ac:chgData name="中村 千夏(NAKAMURA Chinatsu)" userId="6cefd367-742a-4247-a246-857ab9ffd222" providerId="ADAL" clId="{154114C6-1231-4476-AB63-BB62DCE35D58}" dt="2025-05-16T06:04:30.470" v="750"/>
          <ac:spMkLst>
            <pc:docMk/>
            <pc:sldMk cId="0" sldId="256"/>
            <ac:spMk id="20" creationId="{5FB36919-90A7-47FC-57D3-202EADC287BB}"/>
          </ac:spMkLst>
        </pc:spChg>
        <pc:spChg chg="add mod">
          <ac:chgData name="中村 千夏(NAKAMURA Chinatsu)" userId="6cefd367-742a-4247-a246-857ab9ffd222" providerId="ADAL" clId="{154114C6-1231-4476-AB63-BB62DCE35D58}" dt="2025-05-19T04:04:24.846" v="994" actId="122"/>
          <ac:spMkLst>
            <pc:docMk/>
            <pc:sldMk cId="0" sldId="256"/>
            <ac:spMk id="21" creationId="{FFA263CC-F2E1-BE09-85DA-DF76715AC1BF}"/>
          </ac:spMkLst>
        </pc:spChg>
        <pc:spChg chg="add mod ord">
          <ac:chgData name="中村 千夏(NAKAMURA Chinatsu)" userId="6cefd367-742a-4247-a246-857ab9ffd222" providerId="ADAL" clId="{154114C6-1231-4476-AB63-BB62DCE35D58}" dt="2025-05-16T06:07:33.405" v="911" actId="164"/>
          <ac:spMkLst>
            <pc:docMk/>
            <pc:sldMk cId="0" sldId="256"/>
            <ac:spMk id="22" creationId="{FE948DA3-E073-1D74-C153-682636AFC1E5}"/>
          </ac:spMkLst>
        </pc:spChg>
        <pc:spChg chg="del mod">
          <ac:chgData name="中村 千夏(NAKAMURA Chinatsu)" userId="6cefd367-742a-4247-a246-857ab9ffd222" providerId="ADAL" clId="{154114C6-1231-4476-AB63-BB62DCE35D58}" dt="2025-05-16T06:09:06.995" v="942" actId="478"/>
          <ac:spMkLst>
            <pc:docMk/>
            <pc:sldMk cId="0" sldId="256"/>
            <ac:spMk id="27" creationId="{00000000-0000-0000-0000-000000000000}"/>
          </ac:spMkLst>
        </pc:spChg>
        <pc:spChg chg="add del mod topLvl">
          <ac:chgData name="中村 千夏(NAKAMURA Chinatsu)" userId="6cefd367-742a-4247-a246-857ab9ffd222" providerId="ADAL" clId="{154114C6-1231-4476-AB63-BB62DCE35D58}" dt="2025-05-16T02:29:04.446" v="143" actId="1076"/>
          <ac:spMkLst>
            <pc:docMk/>
            <pc:sldMk cId="0" sldId="256"/>
            <ac:spMk id="28" creationId="{621038F3-7EE3-F94F-0C12-32E7079430E3}"/>
          </ac:spMkLst>
        </pc:spChg>
        <pc:spChg chg="add mod">
          <ac:chgData name="中村 千夏(NAKAMURA Chinatsu)" userId="6cefd367-742a-4247-a246-857ab9ffd222" providerId="ADAL" clId="{154114C6-1231-4476-AB63-BB62DCE35D58}" dt="2025-05-16T06:08:50.326" v="935" actId="1076"/>
          <ac:spMkLst>
            <pc:docMk/>
            <pc:sldMk cId="0" sldId="256"/>
            <ac:spMk id="28" creationId="{E991A36D-D1A8-5D48-9ABD-D9087E460309}"/>
          </ac:spMkLst>
        </pc:spChg>
        <pc:spChg chg="add mod">
          <ac:chgData name="中村 千夏(NAKAMURA Chinatsu)" userId="6cefd367-742a-4247-a246-857ab9ffd222" providerId="ADAL" clId="{154114C6-1231-4476-AB63-BB62DCE35D58}" dt="2025-05-16T06:08:55.252" v="937" actId="1076"/>
          <ac:spMkLst>
            <pc:docMk/>
            <pc:sldMk cId="0" sldId="256"/>
            <ac:spMk id="29" creationId="{A304F347-2F46-63D0-C99E-0DE3D5373B9D}"/>
          </ac:spMkLst>
        </pc:spChg>
        <pc:spChg chg="mod topLvl">
          <ac:chgData name="中村 千夏(NAKAMURA Chinatsu)" userId="6cefd367-742a-4247-a246-857ab9ffd222" providerId="ADAL" clId="{154114C6-1231-4476-AB63-BB62DCE35D58}" dt="2025-05-16T02:28:51.928" v="139" actId="478"/>
          <ac:spMkLst>
            <pc:docMk/>
            <pc:sldMk cId="0" sldId="256"/>
            <ac:spMk id="29" creationId="{B9A82AAD-C68D-DD54-CB1A-B9D6B473CDA3}"/>
          </ac:spMkLst>
        </pc:spChg>
        <pc:spChg chg="add mod ord">
          <ac:chgData name="中村 千夏(NAKAMURA Chinatsu)" userId="6cefd367-742a-4247-a246-857ab9ffd222" providerId="ADAL" clId="{154114C6-1231-4476-AB63-BB62DCE35D58}" dt="2025-05-16T06:07:33.405" v="911" actId="164"/>
          <ac:spMkLst>
            <pc:docMk/>
            <pc:sldMk cId="0" sldId="256"/>
            <ac:spMk id="30" creationId="{596A91FE-0B92-41AD-C072-1B30B249FDAF}"/>
          </ac:spMkLst>
        </pc:spChg>
        <pc:spChg chg="del mod">
          <ac:chgData name="中村 千夏(NAKAMURA Chinatsu)" userId="6cefd367-742a-4247-a246-857ab9ffd222" providerId="ADAL" clId="{154114C6-1231-4476-AB63-BB62DCE35D58}" dt="2025-05-16T06:10:10.287" v="956" actId="478"/>
          <ac:spMkLst>
            <pc:docMk/>
            <pc:sldMk cId="0" sldId="256"/>
            <ac:spMk id="31" creationId="{00000000-0000-0000-0000-000000000000}"/>
          </ac:spMkLst>
        </pc:spChg>
        <pc:spChg chg="add del mod">
          <ac:chgData name="中村 千夏(NAKAMURA Chinatsu)" userId="6cefd367-742a-4247-a246-857ab9ffd222" providerId="ADAL" clId="{154114C6-1231-4476-AB63-BB62DCE35D58}" dt="2025-05-16T06:09:06.243" v="941" actId="478"/>
          <ac:spMkLst>
            <pc:docMk/>
            <pc:sldMk cId="0" sldId="256"/>
            <ac:spMk id="32" creationId="{FD60913D-BBEC-80C2-137C-C50F0E04327F}"/>
          </ac:spMkLst>
        </pc:spChg>
        <pc:spChg chg="add mod ord">
          <ac:chgData name="中村 千夏(NAKAMURA Chinatsu)" userId="6cefd367-742a-4247-a246-857ab9ffd222" providerId="ADAL" clId="{154114C6-1231-4476-AB63-BB62DCE35D58}" dt="2025-05-16T06:11:54.602" v="978" actId="1076"/>
          <ac:spMkLst>
            <pc:docMk/>
            <pc:sldMk cId="0" sldId="256"/>
            <ac:spMk id="33" creationId="{22349B53-5884-93C2-228C-ECF837572F27}"/>
          </ac:spMkLst>
        </pc:spChg>
        <pc:spChg chg="add del mod">
          <ac:chgData name="中村 千夏(NAKAMURA Chinatsu)" userId="6cefd367-742a-4247-a246-857ab9ffd222" providerId="ADAL" clId="{154114C6-1231-4476-AB63-BB62DCE35D58}" dt="2025-05-16T02:57:21.688" v="607" actId="478"/>
          <ac:spMkLst>
            <pc:docMk/>
            <pc:sldMk cId="0" sldId="256"/>
            <ac:spMk id="33" creationId="{7E37537D-99F0-D68F-B299-82F43F523B59}"/>
          </ac:spMkLst>
        </pc:spChg>
        <pc:spChg chg="add mod">
          <ac:chgData name="中村 千夏(NAKAMURA Chinatsu)" userId="6cefd367-742a-4247-a246-857ab9ffd222" providerId="ADAL" clId="{154114C6-1231-4476-AB63-BB62DCE35D58}" dt="2025-05-16T06:08:34.296" v="930" actId="1076"/>
          <ac:spMkLst>
            <pc:docMk/>
            <pc:sldMk cId="0" sldId="256"/>
            <ac:spMk id="34" creationId="{065D4DA1-328E-A040-3CF4-175A56012DD1}"/>
          </ac:spMkLst>
        </pc:spChg>
        <pc:spChg chg="add mod">
          <ac:chgData name="中村 千夏(NAKAMURA Chinatsu)" userId="6cefd367-742a-4247-a246-857ab9ffd222" providerId="ADAL" clId="{154114C6-1231-4476-AB63-BB62DCE35D58}" dt="2025-05-16T06:09:34.275" v="950" actId="1076"/>
          <ac:spMkLst>
            <pc:docMk/>
            <pc:sldMk cId="0" sldId="256"/>
            <ac:spMk id="35" creationId="{458CBE7A-0D31-4C24-E867-F7C36D88FA42}"/>
          </ac:spMkLst>
        </pc:spChg>
        <pc:spChg chg="add mod">
          <ac:chgData name="中村 千夏(NAKAMURA Chinatsu)" userId="6cefd367-742a-4247-a246-857ab9ffd222" providerId="ADAL" clId="{154114C6-1231-4476-AB63-BB62DCE35D58}" dt="2025-05-16T06:09:36.398" v="951" actId="1076"/>
          <ac:spMkLst>
            <pc:docMk/>
            <pc:sldMk cId="0" sldId="256"/>
            <ac:spMk id="36" creationId="{59A743C2-ED2A-261B-2783-E55E36BBAD6D}"/>
          </ac:spMkLst>
        </pc:spChg>
        <pc:spChg chg="add mod">
          <ac:chgData name="中村 千夏(NAKAMURA Chinatsu)" userId="6cefd367-742a-4247-a246-857ab9ffd222" providerId="ADAL" clId="{154114C6-1231-4476-AB63-BB62DCE35D58}" dt="2025-05-16T06:09:31.857" v="949" actId="1076"/>
          <ac:spMkLst>
            <pc:docMk/>
            <pc:sldMk cId="0" sldId="256"/>
            <ac:spMk id="37" creationId="{42023D3E-16D3-AC52-E02E-F1E543946E3F}"/>
          </ac:spMkLst>
        </pc:spChg>
        <pc:spChg chg="add del mod">
          <ac:chgData name="中村 千夏(NAKAMURA Chinatsu)" userId="6cefd367-742a-4247-a246-857ab9ffd222" providerId="ADAL" clId="{154114C6-1231-4476-AB63-BB62DCE35D58}" dt="2025-05-16T02:57:55.004" v="624" actId="478"/>
          <ac:spMkLst>
            <pc:docMk/>
            <pc:sldMk cId="0" sldId="256"/>
            <ac:spMk id="38" creationId="{4784D2D6-4435-7AAE-1680-1A8093ABA301}"/>
          </ac:spMkLst>
        </pc:spChg>
        <pc:spChg chg="mod">
          <ac:chgData name="中村 千夏(NAKAMURA Chinatsu)" userId="6cefd367-742a-4247-a246-857ab9ffd222" providerId="ADAL" clId="{154114C6-1231-4476-AB63-BB62DCE35D58}" dt="2025-05-16T06:10:26.976" v="961" actId="1076"/>
          <ac:spMkLst>
            <pc:docMk/>
            <pc:sldMk cId="0" sldId="256"/>
            <ac:spMk id="39" creationId="{00000000-0000-0000-0000-000000000000}"/>
          </ac:spMkLst>
        </pc:spChg>
        <pc:spChg chg="add del mod ord">
          <ac:chgData name="中村 千夏(NAKAMURA Chinatsu)" userId="6cefd367-742a-4247-a246-857ab9ffd222" providerId="ADAL" clId="{154114C6-1231-4476-AB63-BB62DCE35D58}" dt="2025-05-16T06:09:08.706" v="944" actId="478"/>
          <ac:spMkLst>
            <pc:docMk/>
            <pc:sldMk cId="0" sldId="256"/>
            <ac:spMk id="40" creationId="{85352EE8-D4A8-A2FB-4F38-793698E344E1}"/>
          </ac:spMkLst>
        </pc:spChg>
        <pc:spChg chg="mod">
          <ac:chgData name="中村 千夏(NAKAMURA Chinatsu)" userId="6cefd367-742a-4247-a246-857ab9ffd222" providerId="ADAL" clId="{154114C6-1231-4476-AB63-BB62DCE35D58}" dt="2025-05-19T04:04:40.084" v="997" actId="113"/>
          <ac:spMkLst>
            <pc:docMk/>
            <pc:sldMk cId="0" sldId="256"/>
            <ac:spMk id="41" creationId="{00000000-0000-0000-0000-000000000000}"/>
          </ac:spMkLst>
        </pc:spChg>
        <pc:spChg chg="add mod">
          <ac:chgData name="中村 千夏(NAKAMURA Chinatsu)" userId="6cefd367-742a-4247-a246-857ab9ffd222" providerId="ADAL" clId="{154114C6-1231-4476-AB63-BB62DCE35D58}" dt="2025-05-19T04:07:14.576" v="1105" actId="6549"/>
          <ac:spMkLst>
            <pc:docMk/>
            <pc:sldMk cId="0" sldId="256"/>
            <ac:spMk id="42" creationId="{1E325378-505B-7BDE-1BC6-2EFF1386EE3E}"/>
          </ac:spMkLst>
        </pc:spChg>
        <pc:spChg chg="mod">
          <ac:chgData name="中村 千夏(NAKAMURA Chinatsu)" userId="6cefd367-742a-4247-a246-857ab9ffd222" providerId="ADAL" clId="{154114C6-1231-4476-AB63-BB62DCE35D58}" dt="2025-05-16T06:09:51.678" v="954" actId="1076"/>
          <ac:spMkLst>
            <pc:docMk/>
            <pc:sldMk cId="0" sldId="256"/>
            <ac:spMk id="44" creationId="{BE6CFC06-69B1-9B56-B9C5-67316CCA9055}"/>
          </ac:spMkLst>
        </pc:spChg>
        <pc:spChg chg="mod">
          <ac:chgData name="中村 千夏(NAKAMURA Chinatsu)" userId="6cefd367-742a-4247-a246-857ab9ffd222" providerId="ADAL" clId="{154114C6-1231-4476-AB63-BB62DCE35D58}" dt="2025-05-16T06:08:00.511" v="918" actId="1076"/>
          <ac:spMkLst>
            <pc:docMk/>
            <pc:sldMk cId="0" sldId="256"/>
            <ac:spMk id="45" creationId="{5C08B294-A760-2128-1A46-C38EA0E2D3ED}"/>
          </ac:spMkLst>
        </pc:spChg>
        <pc:spChg chg="mod">
          <ac:chgData name="中村 千夏(NAKAMURA Chinatsu)" userId="6cefd367-742a-4247-a246-857ab9ffd222" providerId="ADAL" clId="{154114C6-1231-4476-AB63-BB62DCE35D58}" dt="2025-05-16T02:56:37.112" v="594"/>
          <ac:spMkLst>
            <pc:docMk/>
            <pc:sldMk cId="0" sldId="256"/>
            <ac:spMk id="48" creationId="{EC12576E-40DE-DFF7-DFBE-816FB863BE7E}"/>
          </ac:spMkLst>
        </pc:spChg>
        <pc:spChg chg="mod">
          <ac:chgData name="中村 千夏(NAKAMURA Chinatsu)" userId="6cefd367-742a-4247-a246-857ab9ffd222" providerId="ADAL" clId="{154114C6-1231-4476-AB63-BB62DCE35D58}" dt="2025-05-16T02:57:13.061" v="604" actId="1076"/>
          <ac:spMkLst>
            <pc:docMk/>
            <pc:sldMk cId="0" sldId="256"/>
            <ac:spMk id="49" creationId="{65CC169D-ADE3-902A-FB82-B703A00115B7}"/>
          </ac:spMkLst>
        </pc:spChg>
        <pc:spChg chg="mod">
          <ac:chgData name="中村 千夏(NAKAMURA Chinatsu)" userId="6cefd367-742a-4247-a246-857ab9ffd222" providerId="ADAL" clId="{154114C6-1231-4476-AB63-BB62DCE35D58}" dt="2025-05-16T02:58:44.812" v="651" actId="14100"/>
          <ac:spMkLst>
            <pc:docMk/>
            <pc:sldMk cId="0" sldId="256"/>
            <ac:spMk id="51" creationId="{954DFDEC-927C-D5A0-47A7-F7B70A576D7C}"/>
          </ac:spMkLst>
        </pc:spChg>
        <pc:spChg chg="del mod">
          <ac:chgData name="中村 千夏(NAKAMURA Chinatsu)" userId="6cefd367-742a-4247-a246-857ab9ffd222" providerId="ADAL" clId="{154114C6-1231-4476-AB63-BB62DCE35D58}" dt="2025-05-16T02:56:15.200" v="587" actId="478"/>
          <ac:spMkLst>
            <pc:docMk/>
            <pc:sldMk cId="0" sldId="256"/>
            <ac:spMk id="52" creationId="{00000000-0000-0000-0000-000000000000}"/>
          </ac:spMkLst>
        </pc:spChg>
        <pc:spChg chg="mod">
          <ac:chgData name="中村 千夏(NAKAMURA Chinatsu)" userId="6cefd367-742a-4247-a246-857ab9ffd222" providerId="ADAL" clId="{154114C6-1231-4476-AB63-BB62DCE35D58}" dt="2025-05-16T06:09:47.046" v="953" actId="1076"/>
          <ac:spMkLst>
            <pc:docMk/>
            <pc:sldMk cId="0" sldId="256"/>
            <ac:spMk id="53" creationId="{BD7FC4B1-B8A0-4AE6-C228-492DEF14A2A5}"/>
          </ac:spMkLst>
        </pc:spChg>
        <pc:spChg chg="del topLvl">
          <ac:chgData name="中村 千夏(NAKAMURA Chinatsu)" userId="6cefd367-742a-4247-a246-857ab9ffd222" providerId="ADAL" clId="{154114C6-1231-4476-AB63-BB62DCE35D58}" dt="2025-05-16T02:34:57.848" v="244" actId="478"/>
          <ac:spMkLst>
            <pc:docMk/>
            <pc:sldMk cId="0" sldId="256"/>
            <ac:spMk id="55" creationId="{48E6A5C5-1E22-65A8-1287-A69CB60FF5E8}"/>
          </ac:spMkLst>
        </pc:spChg>
        <pc:spChg chg="mod topLvl">
          <ac:chgData name="中村 千夏(NAKAMURA Chinatsu)" userId="6cefd367-742a-4247-a246-857ab9ffd222" providerId="ADAL" clId="{154114C6-1231-4476-AB63-BB62DCE35D58}" dt="2025-05-19T04:03:40.337" v="987" actId="403"/>
          <ac:spMkLst>
            <pc:docMk/>
            <pc:sldMk cId="0" sldId="256"/>
            <ac:spMk id="56" creationId="{ED473F4B-7382-BE92-F8B8-C84C88CC144B}"/>
          </ac:spMkLst>
        </pc:spChg>
        <pc:spChg chg="del">
          <ac:chgData name="中村 千夏(NAKAMURA Chinatsu)" userId="6cefd367-742a-4247-a246-857ab9ffd222" providerId="ADAL" clId="{154114C6-1231-4476-AB63-BB62DCE35D58}" dt="2025-05-16T02:34:55.039" v="243" actId="478"/>
          <ac:spMkLst>
            <pc:docMk/>
            <pc:sldMk cId="0" sldId="256"/>
            <ac:spMk id="57" creationId="{0AA0407A-D559-4EED-4941-6184A8AD34A3}"/>
          </ac:spMkLst>
        </pc:spChg>
        <pc:spChg chg="del mod">
          <ac:chgData name="中村 千夏(NAKAMURA Chinatsu)" userId="6cefd367-742a-4247-a246-857ab9ffd222" providerId="ADAL" clId="{154114C6-1231-4476-AB63-BB62DCE35D58}" dt="2025-05-16T06:09:04.799" v="939" actId="478"/>
          <ac:spMkLst>
            <pc:docMk/>
            <pc:sldMk cId="0" sldId="256"/>
            <ac:spMk id="58" creationId="{9EEE9881-2E30-A937-A430-2FFCF26726C5}"/>
          </ac:spMkLst>
        </pc:spChg>
        <pc:spChg chg="del mod">
          <ac:chgData name="中村 千夏(NAKAMURA Chinatsu)" userId="6cefd367-742a-4247-a246-857ab9ffd222" providerId="ADAL" clId="{154114C6-1231-4476-AB63-BB62DCE35D58}" dt="2025-05-16T02:56:57.350" v="600" actId="478"/>
          <ac:spMkLst>
            <pc:docMk/>
            <pc:sldMk cId="0" sldId="256"/>
            <ac:spMk id="59" creationId="{BBEFEB14-5662-EE87-90DB-AE721541CB2F}"/>
          </ac:spMkLst>
        </pc:spChg>
        <pc:spChg chg="del mod">
          <ac:chgData name="中村 千夏(NAKAMURA Chinatsu)" userId="6cefd367-742a-4247-a246-857ab9ffd222" providerId="ADAL" clId="{154114C6-1231-4476-AB63-BB62DCE35D58}" dt="2025-05-16T06:09:05.380" v="940" actId="478"/>
          <ac:spMkLst>
            <pc:docMk/>
            <pc:sldMk cId="0" sldId="256"/>
            <ac:spMk id="61" creationId="{4DB541B2-1520-579F-855D-F0F98FF103E3}"/>
          </ac:spMkLst>
        </pc:spChg>
        <pc:spChg chg="del mod">
          <ac:chgData name="中村 千夏(NAKAMURA Chinatsu)" userId="6cefd367-742a-4247-a246-857ab9ffd222" providerId="ADAL" clId="{154114C6-1231-4476-AB63-BB62DCE35D58}" dt="2025-05-16T06:09:03.056" v="938" actId="478"/>
          <ac:spMkLst>
            <pc:docMk/>
            <pc:sldMk cId="0" sldId="256"/>
            <ac:spMk id="62" creationId="{2872AB4B-0C39-9E9D-E333-7D3DCCF96A78}"/>
          </ac:spMkLst>
        </pc:spChg>
        <pc:spChg chg="mod">
          <ac:chgData name="中村 千夏(NAKAMURA Chinatsu)" userId="6cefd367-742a-4247-a246-857ab9ffd222" providerId="ADAL" clId="{154114C6-1231-4476-AB63-BB62DCE35D58}" dt="2025-05-19T07:08:47.289" v="1209" actId="1076"/>
          <ac:spMkLst>
            <pc:docMk/>
            <pc:sldMk cId="0" sldId="256"/>
            <ac:spMk id="65" creationId="{151DD7D9-397F-5EBE-CF67-52480A2EEAFE}"/>
          </ac:spMkLst>
        </pc:spChg>
        <pc:spChg chg="del">
          <ac:chgData name="中村 千夏(NAKAMURA Chinatsu)" userId="6cefd367-742a-4247-a246-857ab9ffd222" providerId="ADAL" clId="{154114C6-1231-4476-AB63-BB62DCE35D58}" dt="2025-05-16T02:20:41.040" v="26" actId="478"/>
          <ac:spMkLst>
            <pc:docMk/>
            <pc:sldMk cId="0" sldId="256"/>
            <ac:spMk id="66" creationId="{A005F18E-DB4A-CD2B-2C84-880A4AFB6E62}"/>
          </ac:spMkLst>
        </pc:spChg>
        <pc:spChg chg="mod">
          <ac:chgData name="中村 千夏(NAKAMURA Chinatsu)" userId="6cefd367-742a-4247-a246-857ab9ffd222" providerId="ADAL" clId="{154114C6-1231-4476-AB63-BB62DCE35D58}" dt="2025-05-19T07:08:41.494" v="1208" actId="1076"/>
          <ac:spMkLst>
            <pc:docMk/>
            <pc:sldMk cId="0" sldId="256"/>
            <ac:spMk id="67" creationId="{54E685D9-D458-EBE8-A541-AFA6E4755B57}"/>
          </ac:spMkLst>
        </pc:spChg>
        <pc:spChg chg="mod">
          <ac:chgData name="中村 千夏(NAKAMURA Chinatsu)" userId="6cefd367-742a-4247-a246-857ab9ffd222" providerId="ADAL" clId="{154114C6-1231-4476-AB63-BB62DCE35D58}" dt="2025-05-16T02:59:06.177" v="657" actId="1076"/>
          <ac:spMkLst>
            <pc:docMk/>
            <pc:sldMk cId="0" sldId="256"/>
            <ac:spMk id="68" creationId="{CF14ED5A-AA96-D276-6BF7-F5D8A4642EB6}"/>
          </ac:spMkLst>
        </pc:spChg>
        <pc:spChg chg="mod">
          <ac:chgData name="中村 千夏(NAKAMURA Chinatsu)" userId="6cefd367-742a-4247-a246-857ab9ffd222" providerId="ADAL" clId="{154114C6-1231-4476-AB63-BB62DCE35D58}" dt="2025-05-16T02:59:10.225" v="658" actId="1076"/>
          <ac:spMkLst>
            <pc:docMk/>
            <pc:sldMk cId="0" sldId="256"/>
            <ac:spMk id="69" creationId="{A3BF30FD-6116-E4D1-7B43-AD4572948FBB}"/>
          </ac:spMkLst>
        </pc:spChg>
        <pc:spChg chg="mod">
          <ac:chgData name="中村 千夏(NAKAMURA Chinatsu)" userId="6cefd367-742a-4247-a246-857ab9ffd222" providerId="ADAL" clId="{154114C6-1231-4476-AB63-BB62DCE35D58}" dt="2025-05-16T03:01:00.420" v="706" actId="1076"/>
          <ac:spMkLst>
            <pc:docMk/>
            <pc:sldMk cId="0" sldId="256"/>
            <ac:spMk id="74" creationId="{8E209C53-95A8-EF63-2921-56D0AA359C00}"/>
          </ac:spMkLst>
        </pc:spChg>
        <pc:spChg chg="mod">
          <ac:chgData name="中村 千夏(NAKAMURA Chinatsu)" userId="6cefd367-742a-4247-a246-857ab9ffd222" providerId="ADAL" clId="{154114C6-1231-4476-AB63-BB62DCE35D58}" dt="2025-05-16T03:01:01.930" v="709"/>
          <ac:spMkLst>
            <pc:docMk/>
            <pc:sldMk cId="0" sldId="256"/>
            <ac:spMk id="75" creationId="{5453B105-87E4-773C-8346-C39F215FBF55}"/>
          </ac:spMkLst>
        </pc:spChg>
        <pc:spChg chg="mod">
          <ac:chgData name="中村 千夏(NAKAMURA Chinatsu)" userId="6cefd367-742a-4247-a246-857ab9ffd222" providerId="ADAL" clId="{154114C6-1231-4476-AB63-BB62DCE35D58}" dt="2025-05-19T07:08:35.144" v="1206" actId="1076"/>
          <ac:spMkLst>
            <pc:docMk/>
            <pc:sldMk cId="0" sldId="256"/>
            <ac:spMk id="77" creationId="{8532D347-2475-A0E5-7383-6FC0509FCE2E}"/>
          </ac:spMkLst>
        </pc:spChg>
        <pc:spChg chg="mod">
          <ac:chgData name="中村 千夏(NAKAMURA Chinatsu)" userId="6cefd367-742a-4247-a246-857ab9ffd222" providerId="ADAL" clId="{154114C6-1231-4476-AB63-BB62DCE35D58}" dt="2025-05-16T02:44:48.264" v="405" actId="1076"/>
          <ac:spMkLst>
            <pc:docMk/>
            <pc:sldMk cId="0" sldId="256"/>
            <ac:spMk id="80" creationId="{3DCA26E3-1A96-4C5B-FD2D-D6B7DC8BD347}"/>
          </ac:spMkLst>
        </pc:spChg>
        <pc:spChg chg="del mod">
          <ac:chgData name="中村 千夏(NAKAMURA Chinatsu)" userId="6cefd367-742a-4247-a246-857ab9ffd222" providerId="ADAL" clId="{154114C6-1231-4476-AB63-BB62DCE35D58}" dt="2025-05-16T02:33:30.304" v="223" actId="478"/>
          <ac:spMkLst>
            <pc:docMk/>
            <pc:sldMk cId="0" sldId="256"/>
            <ac:spMk id="95" creationId="{74779CCB-3903-0294-2880-54CFD8D5BFA1}"/>
          </ac:spMkLst>
        </pc:spChg>
        <pc:spChg chg="del mod">
          <ac:chgData name="中村 千夏(NAKAMURA Chinatsu)" userId="6cefd367-742a-4247-a246-857ab9ffd222" providerId="ADAL" clId="{154114C6-1231-4476-AB63-BB62DCE35D58}" dt="2025-05-16T02:33:32.252" v="224" actId="478"/>
          <ac:spMkLst>
            <pc:docMk/>
            <pc:sldMk cId="0" sldId="256"/>
            <ac:spMk id="96" creationId="{713AC934-D2BD-A2E1-2E7B-8CB816502AE7}"/>
          </ac:spMkLst>
        </pc:spChg>
        <pc:spChg chg="del mod">
          <ac:chgData name="中村 千夏(NAKAMURA Chinatsu)" userId="6cefd367-742a-4247-a246-857ab9ffd222" providerId="ADAL" clId="{154114C6-1231-4476-AB63-BB62DCE35D58}" dt="2025-05-16T02:33:36.054" v="227" actId="478"/>
          <ac:spMkLst>
            <pc:docMk/>
            <pc:sldMk cId="0" sldId="256"/>
            <ac:spMk id="98" creationId="{E4444548-5FA6-F48B-742D-A4658130E3A9}"/>
          </ac:spMkLst>
        </pc:spChg>
        <pc:spChg chg="mod">
          <ac:chgData name="中村 千夏(NAKAMURA Chinatsu)" userId="6cefd367-742a-4247-a246-857ab9ffd222" providerId="ADAL" clId="{154114C6-1231-4476-AB63-BB62DCE35D58}" dt="2025-05-16T02:44:48.264" v="405" actId="1076"/>
          <ac:spMkLst>
            <pc:docMk/>
            <pc:sldMk cId="0" sldId="256"/>
            <ac:spMk id="99" creationId="{4F4666B9-8B02-58EF-49C1-1328086E06D1}"/>
          </ac:spMkLst>
        </pc:spChg>
        <pc:grpChg chg="mod">
          <ac:chgData name="中村 千夏(NAKAMURA Chinatsu)" userId="6cefd367-742a-4247-a246-857ab9ffd222" providerId="ADAL" clId="{154114C6-1231-4476-AB63-BB62DCE35D58}" dt="2025-05-19T07:08:00.761" v="1203" actId="1076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中村 千夏(NAKAMURA Chinatsu)" userId="6cefd367-742a-4247-a246-857ab9ffd222" providerId="ADAL" clId="{154114C6-1231-4476-AB63-BB62DCE35D58}" dt="2025-05-16T06:10:49.492" v="965" actId="1076"/>
          <ac:grpSpMkLst>
            <pc:docMk/>
            <pc:sldMk cId="0" sldId="256"/>
            <ac:grpSpMk id="6" creationId="{00000000-0000-0000-0000-000000000000}"/>
          </ac:grpSpMkLst>
        </pc:grpChg>
        <pc:grpChg chg="mod">
          <ac:chgData name="中村 千夏(NAKAMURA Chinatsu)" userId="6cefd367-742a-4247-a246-857ab9ffd222" providerId="ADAL" clId="{154114C6-1231-4476-AB63-BB62DCE35D58}" dt="2025-05-19T04:05:43.048" v="998" actId="1076"/>
          <ac:grpSpMkLst>
            <pc:docMk/>
            <pc:sldMk cId="0" sldId="256"/>
            <ac:grpSpMk id="9" creationId="{00000000-0000-0000-0000-000000000000}"/>
          </ac:grpSpMkLst>
        </pc:grpChg>
        <pc:grpChg chg="add mod">
          <ac:chgData name="中村 千夏(NAKAMURA Chinatsu)" userId="6cefd367-742a-4247-a246-857ab9ffd222" providerId="ADAL" clId="{154114C6-1231-4476-AB63-BB62DCE35D58}" dt="2025-05-16T06:05:07.329" v="757" actId="1076"/>
          <ac:grpSpMkLst>
            <pc:docMk/>
            <pc:sldMk cId="0" sldId="256"/>
            <ac:grpSpMk id="12" creationId="{7AFEC551-1391-D8AF-C46D-5F37D3A52A47}"/>
          </ac:grpSpMkLst>
        </pc:grpChg>
        <pc:grpChg chg="del">
          <ac:chgData name="中村 千夏(NAKAMURA Chinatsu)" userId="6cefd367-742a-4247-a246-857ab9ffd222" providerId="ADAL" clId="{154114C6-1231-4476-AB63-BB62DCE35D58}" dt="2025-05-16T06:09:07.670" v="943" actId="478"/>
          <ac:grpSpMkLst>
            <pc:docMk/>
            <pc:sldMk cId="0" sldId="256"/>
            <ac:grpSpMk id="16" creationId="{00000000-0000-0000-0000-000000000000}"/>
          </ac:grpSpMkLst>
        </pc:grpChg>
        <pc:grpChg chg="del mod">
          <ac:chgData name="中村 千夏(NAKAMURA Chinatsu)" userId="6cefd367-742a-4247-a246-857ab9ffd222" providerId="ADAL" clId="{154114C6-1231-4476-AB63-BB62DCE35D58}" dt="2025-05-16T06:09:11.237" v="945" actId="478"/>
          <ac:grpSpMkLst>
            <pc:docMk/>
            <pc:sldMk cId="0" sldId="256"/>
            <ac:grpSpMk id="23" creationId="{00000000-0000-0000-0000-000000000000}"/>
          </ac:grpSpMkLst>
        </pc:grpChg>
        <pc:grpChg chg="add mod">
          <ac:chgData name="中村 千夏(NAKAMURA Chinatsu)" userId="6cefd367-742a-4247-a246-857ab9ffd222" providerId="ADAL" clId="{154114C6-1231-4476-AB63-BB62DCE35D58}" dt="2025-05-16T06:12:23.695" v="981" actId="1076"/>
          <ac:grpSpMkLst>
            <pc:docMk/>
            <pc:sldMk cId="0" sldId="256"/>
            <ac:grpSpMk id="26" creationId="{E4C601E8-0849-6EE2-02BA-ED252626F9E2}"/>
          </ac:grpSpMkLst>
        </pc:grpChg>
        <pc:grpChg chg="add del mod">
          <ac:chgData name="中村 千夏(NAKAMURA Chinatsu)" userId="6cefd367-742a-4247-a246-857ab9ffd222" providerId="ADAL" clId="{154114C6-1231-4476-AB63-BB62DCE35D58}" dt="2025-05-16T02:29:23.131" v="147" actId="478"/>
          <ac:grpSpMkLst>
            <pc:docMk/>
            <pc:sldMk cId="0" sldId="256"/>
            <ac:grpSpMk id="26" creationId="{FD1F23C6-A1BD-63EF-5F67-1D900658883D}"/>
          </ac:grpSpMkLst>
        </pc:grpChg>
        <pc:grpChg chg="add del mod">
          <ac:chgData name="中村 千夏(NAKAMURA Chinatsu)" userId="6cefd367-742a-4247-a246-857ab9ffd222" providerId="ADAL" clId="{154114C6-1231-4476-AB63-BB62DCE35D58}" dt="2025-05-16T06:07:46.749" v="914" actId="14100"/>
          <ac:grpSpMkLst>
            <pc:docMk/>
            <pc:sldMk cId="0" sldId="256"/>
            <ac:grpSpMk id="43" creationId="{738762D4-A4BB-762C-76FB-C88AE3B71AE6}"/>
          </ac:grpSpMkLst>
        </pc:grpChg>
        <pc:grpChg chg="add mod">
          <ac:chgData name="中村 千夏(NAKAMURA Chinatsu)" userId="6cefd367-742a-4247-a246-857ab9ffd222" providerId="ADAL" clId="{154114C6-1231-4476-AB63-BB62DCE35D58}" dt="2025-05-16T06:09:41.139" v="952" actId="1076"/>
          <ac:grpSpMkLst>
            <pc:docMk/>
            <pc:sldMk cId="0" sldId="256"/>
            <ac:grpSpMk id="47" creationId="{ADD486D1-9E35-601D-AE2A-0A641BCAD7D7}"/>
          </ac:grpSpMkLst>
        </pc:grpChg>
        <pc:grpChg chg="add mod">
          <ac:chgData name="中村 千夏(NAKAMURA Chinatsu)" userId="6cefd367-742a-4247-a246-857ab9ffd222" providerId="ADAL" clId="{154114C6-1231-4476-AB63-BB62DCE35D58}" dt="2025-05-16T06:08:18.963" v="925" actId="14100"/>
          <ac:grpSpMkLst>
            <pc:docMk/>
            <pc:sldMk cId="0" sldId="256"/>
            <ac:grpSpMk id="50" creationId="{47973F5F-B7C5-0952-FE36-2E05EFA5E15F}"/>
          </ac:grpSpMkLst>
        </pc:grpChg>
        <pc:grpChg chg="del mod">
          <ac:chgData name="中村 千夏(NAKAMURA Chinatsu)" userId="6cefd367-742a-4247-a246-857ab9ffd222" providerId="ADAL" clId="{154114C6-1231-4476-AB63-BB62DCE35D58}" dt="2025-05-16T02:34:57.848" v="244" actId="478"/>
          <ac:grpSpMkLst>
            <pc:docMk/>
            <pc:sldMk cId="0" sldId="256"/>
            <ac:grpSpMk id="54" creationId="{0478888C-45C5-C462-7127-0F09CF916D43}"/>
          </ac:grpSpMkLst>
        </pc:grpChg>
        <pc:grpChg chg="add mod">
          <ac:chgData name="中村 千夏(NAKAMURA Chinatsu)" userId="6cefd367-742a-4247-a246-857ab9ffd222" providerId="ADAL" clId="{154114C6-1231-4476-AB63-BB62DCE35D58}" dt="2025-05-16T06:08:36.744" v="931" actId="1076"/>
          <ac:grpSpMkLst>
            <pc:docMk/>
            <pc:sldMk cId="0" sldId="256"/>
            <ac:grpSpMk id="60" creationId="{ADD12EBF-8F59-3053-9C1A-AA6ADC6A4AAA}"/>
          </ac:grpSpMkLst>
        </pc:grpChg>
        <pc:grpChg chg="add mod">
          <ac:chgData name="中村 千夏(NAKAMURA Chinatsu)" userId="6cefd367-742a-4247-a246-857ab9ffd222" providerId="ADAL" clId="{154114C6-1231-4476-AB63-BB62DCE35D58}" dt="2025-05-16T03:01:02.432" v="710" actId="1076"/>
          <ac:grpSpMkLst>
            <pc:docMk/>
            <pc:sldMk cId="0" sldId="256"/>
            <ac:grpSpMk id="71" creationId="{73742F86-81A1-F035-FA06-AE7B9EFFB5D4}"/>
          </ac:grpSpMkLst>
        </pc:grpChg>
        <pc:grpChg chg="mod">
          <ac:chgData name="中村 千夏(NAKAMURA Chinatsu)" userId="6cefd367-742a-4247-a246-857ab9ffd222" providerId="ADAL" clId="{154114C6-1231-4476-AB63-BB62DCE35D58}" dt="2025-05-19T04:07:41.169" v="1110" actId="1076"/>
          <ac:grpSpMkLst>
            <pc:docMk/>
            <pc:sldMk cId="0" sldId="256"/>
            <ac:grpSpMk id="78" creationId="{11757C94-790B-F796-AFBB-FB4F87E8239A}"/>
          </ac:grpSpMkLst>
        </pc:grpChg>
        <pc:grpChg chg="mod">
          <ac:chgData name="中村 千夏(NAKAMURA Chinatsu)" userId="6cefd367-742a-4247-a246-857ab9ffd222" providerId="ADAL" clId="{154114C6-1231-4476-AB63-BB62DCE35D58}" dt="2025-05-19T04:04:30.131" v="995" actId="1076"/>
          <ac:grpSpMkLst>
            <pc:docMk/>
            <pc:sldMk cId="0" sldId="256"/>
            <ac:grpSpMk id="91" creationId="{C51C4B10-6EA5-AE21-2716-3F559E515D8A}"/>
          </ac:grpSpMkLst>
        </pc:grpChg>
        <pc:graphicFrameChg chg="mod modGraphic">
          <ac:chgData name="中村 千夏(NAKAMURA Chinatsu)" userId="6cefd367-742a-4247-a246-857ab9ffd222" providerId="ADAL" clId="{154114C6-1231-4476-AB63-BB62DCE35D58}" dt="2025-05-16T06:07:15.290" v="908" actId="14734"/>
          <ac:graphicFrameMkLst>
            <pc:docMk/>
            <pc:sldMk cId="0" sldId="256"/>
            <ac:graphicFrameMk id="63" creationId="{4F228E63-2EF1-754C-87F8-99069607D5CB}"/>
          </ac:graphicFrameMkLst>
        </pc:graphicFrameChg>
        <pc:picChg chg="add del mod ord">
          <ac:chgData name="中村 千夏(NAKAMURA Chinatsu)" userId="6cefd367-742a-4247-a246-857ab9ffd222" providerId="ADAL" clId="{154114C6-1231-4476-AB63-BB62DCE35D58}" dt="2025-05-19T04:59:04.126" v="1162" actId="478"/>
          <ac:picMkLst>
            <pc:docMk/>
            <pc:sldMk cId="0" sldId="256"/>
            <ac:picMk id="17" creationId="{64FF761D-F3C7-5A1D-82B2-62B9F775BF6D}"/>
          </ac:picMkLst>
        </pc:picChg>
        <pc:picChg chg="add del mod">
          <ac:chgData name="中村 千夏(NAKAMURA Chinatsu)" userId="6cefd367-742a-4247-a246-857ab9ffd222" providerId="ADAL" clId="{154114C6-1231-4476-AB63-BB62DCE35D58}" dt="2025-05-19T06:20:01.255" v="1197" actId="478"/>
          <ac:picMkLst>
            <pc:docMk/>
            <pc:sldMk cId="0" sldId="256"/>
            <ac:picMk id="18" creationId="{F0126E66-F9FF-C650-3D47-96F883B33A69}"/>
          </ac:picMkLst>
        </pc:picChg>
        <pc:picChg chg="add del mod">
          <ac:chgData name="中村 千夏(NAKAMURA Chinatsu)" userId="6cefd367-742a-4247-a246-857ab9ffd222" providerId="ADAL" clId="{154114C6-1231-4476-AB63-BB62DCE35D58}" dt="2025-05-19T06:20:02.489" v="1199" actId="478"/>
          <ac:picMkLst>
            <pc:docMk/>
            <pc:sldMk cId="0" sldId="256"/>
            <ac:picMk id="23" creationId="{E8232B81-4B5F-0336-8213-483171C69CA2}"/>
          </ac:picMkLst>
        </pc:picChg>
        <pc:picChg chg="add del mod">
          <ac:chgData name="中村 千夏(NAKAMURA Chinatsu)" userId="6cefd367-742a-4247-a246-857ab9ffd222" providerId="ADAL" clId="{154114C6-1231-4476-AB63-BB62DCE35D58}" dt="2025-05-19T06:20:01.929" v="1198" actId="478"/>
          <ac:picMkLst>
            <pc:docMk/>
            <pc:sldMk cId="0" sldId="256"/>
            <ac:picMk id="24" creationId="{D7A4159F-2B40-6C88-2229-E771395EAB2A}"/>
          </ac:picMkLst>
        </pc:picChg>
        <pc:picChg chg="add mod">
          <ac:chgData name="中村 千夏(NAKAMURA Chinatsu)" userId="6cefd367-742a-4247-a246-857ab9ffd222" providerId="ADAL" clId="{154114C6-1231-4476-AB63-BB62DCE35D58}" dt="2025-05-19T07:08:29.740" v="1205" actId="1076"/>
          <ac:picMkLst>
            <pc:docMk/>
            <pc:sldMk cId="0" sldId="256"/>
            <ac:picMk id="25" creationId="{F3D15538-6C1F-66F5-49C3-F763F7041A25}"/>
          </ac:picMkLst>
        </pc:picChg>
        <pc:picChg chg="del">
          <ac:chgData name="中村 千夏(NAKAMURA Chinatsu)" userId="6cefd367-742a-4247-a246-857ab9ffd222" providerId="ADAL" clId="{154114C6-1231-4476-AB63-BB62DCE35D58}" dt="2025-05-19T05:00:23.938" v="1185" actId="478"/>
          <ac:picMkLst>
            <pc:docMk/>
            <pc:sldMk cId="0" sldId="256"/>
            <ac:picMk id="70" creationId="{16AA3009-78D7-9657-326A-594AE07C1EE8}"/>
          </ac:picMkLst>
        </pc:picChg>
        <pc:picChg chg="del">
          <ac:chgData name="中村 千夏(NAKAMURA Chinatsu)" userId="6cefd367-742a-4247-a246-857ab9ffd222" providerId="ADAL" clId="{154114C6-1231-4476-AB63-BB62DCE35D58}" dt="2025-05-19T05:00:27.107" v="1187" actId="478"/>
          <ac:picMkLst>
            <pc:docMk/>
            <pc:sldMk cId="0" sldId="256"/>
            <ac:picMk id="72" creationId="{373142D4-14DC-50F1-5824-BAA70270F8DE}"/>
          </ac:picMkLst>
        </pc:picChg>
        <pc:picChg chg="del">
          <ac:chgData name="中村 千夏(NAKAMURA Chinatsu)" userId="6cefd367-742a-4247-a246-857ab9ffd222" providerId="ADAL" clId="{154114C6-1231-4476-AB63-BB62DCE35D58}" dt="2025-05-16T02:20:38.859" v="25" actId="478"/>
          <ac:picMkLst>
            <pc:docMk/>
            <pc:sldMk cId="0" sldId="256"/>
            <ac:picMk id="73" creationId="{B3515223-14A6-88AB-57FD-F23C5674265D}"/>
          </ac:picMkLst>
        </pc:picChg>
        <pc:picChg chg="del">
          <ac:chgData name="中村 千夏(NAKAMURA Chinatsu)" userId="6cefd367-742a-4247-a246-857ab9ffd222" providerId="ADAL" clId="{154114C6-1231-4476-AB63-BB62DCE35D58}" dt="2025-05-19T05:00:25.661" v="1186" actId="478"/>
          <ac:picMkLst>
            <pc:docMk/>
            <pc:sldMk cId="0" sldId="256"/>
            <ac:picMk id="76" creationId="{9AADEE37-2A87-3E74-4944-BDDE3D596483}"/>
          </ac:picMkLst>
        </pc:picChg>
        <pc:picChg chg="mod">
          <ac:chgData name="中村 千夏(NAKAMURA Chinatsu)" userId="6cefd367-742a-4247-a246-857ab9ffd222" providerId="ADAL" clId="{154114C6-1231-4476-AB63-BB62DCE35D58}" dt="2025-05-19T05:01:00.720" v="1193" actId="1076"/>
          <ac:picMkLst>
            <pc:docMk/>
            <pc:sldMk cId="0" sldId="256"/>
            <ac:picMk id="82" creationId="{1D7262A3-77D7-8AB4-6FB0-59ED50A18545}"/>
          </ac:picMkLst>
        </pc:picChg>
      </pc:sldChg>
    </pc:docChg>
  </pc:docChgLst>
  <pc:docChgLst>
    <pc:chgData name="中村 千夏(NAKAMURA Chinatsu)" userId="6cefd367-742a-4247-a246-857ab9ffd222" providerId="ADAL" clId="{C61BB955-6EF9-4EFF-8EFB-BA2C39E1151A}"/>
    <pc:docChg chg="undo custSel modSld">
      <pc:chgData name="中村 千夏(NAKAMURA Chinatsu)" userId="6cefd367-742a-4247-a246-857ab9ffd222" providerId="ADAL" clId="{C61BB955-6EF9-4EFF-8EFB-BA2C39E1151A}" dt="2025-05-01T04:55:14.706" v="121" actId="1076"/>
      <pc:docMkLst>
        <pc:docMk/>
      </pc:docMkLst>
      <pc:sldChg chg="addSp modSp mod">
        <pc:chgData name="中村 千夏(NAKAMURA Chinatsu)" userId="6cefd367-742a-4247-a246-857ab9ffd222" providerId="ADAL" clId="{C61BB955-6EF9-4EFF-8EFB-BA2C39E1151A}" dt="2025-05-01T02:50:16.490" v="114" actId="1076"/>
        <pc:sldMkLst>
          <pc:docMk/>
          <pc:sldMk cId="0" sldId="256"/>
        </pc:sldMkLst>
        <pc:spChg chg="add mod ord">
          <ac:chgData name="中村 千夏(NAKAMURA Chinatsu)" userId="6cefd367-742a-4247-a246-857ab9ffd222" providerId="ADAL" clId="{C61BB955-6EF9-4EFF-8EFB-BA2C39E1151A}" dt="2025-05-01T02:50:09.969" v="113" actId="167"/>
          <ac:spMkLst>
            <pc:docMk/>
            <pc:sldMk cId="0" sldId="256"/>
            <ac:spMk id="19" creationId="{29542B56-7FB2-65B0-D6BA-E43B802C97DF}"/>
          </ac:spMkLst>
        </pc:spChg>
        <pc:spChg chg="mod">
          <ac:chgData name="中村 千夏(NAKAMURA Chinatsu)" userId="6cefd367-742a-4247-a246-857ab9ffd222" providerId="ADAL" clId="{C61BB955-6EF9-4EFF-8EFB-BA2C39E1151A}" dt="2025-05-01T02:46:48.840" v="4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中村 千夏(NAKAMURA Chinatsu)" userId="6cefd367-742a-4247-a246-857ab9ffd222" providerId="ADAL" clId="{C61BB955-6EF9-4EFF-8EFB-BA2C39E1151A}" dt="2025-05-01T01:43:43.829" v="19" actId="107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中村 千夏(NAKAMURA Chinatsu)" userId="6cefd367-742a-4247-a246-857ab9ffd222" providerId="ADAL" clId="{C61BB955-6EF9-4EFF-8EFB-BA2C39E1151A}" dt="2025-05-01T01:43:32.132" v="18" actId="1076"/>
          <ac:spMkLst>
            <pc:docMk/>
            <pc:sldMk cId="0" sldId="256"/>
            <ac:spMk id="56" creationId="{ED473F4B-7382-BE92-F8B8-C84C88CC144B}"/>
          </ac:spMkLst>
        </pc:spChg>
        <pc:spChg chg="mod">
          <ac:chgData name="中村 千夏(NAKAMURA Chinatsu)" userId="6cefd367-742a-4247-a246-857ab9ffd222" providerId="ADAL" clId="{C61BB955-6EF9-4EFF-8EFB-BA2C39E1151A}" dt="2025-05-01T01:43:46.323" v="20" actId="1076"/>
          <ac:spMkLst>
            <pc:docMk/>
            <pc:sldMk cId="0" sldId="256"/>
            <ac:spMk id="59" creationId="{BBEFEB14-5662-EE87-90DB-AE721541CB2F}"/>
          </ac:spMkLst>
        </pc:spChg>
        <pc:spChg chg="mod">
          <ac:chgData name="中村 千夏(NAKAMURA Chinatsu)" userId="6cefd367-742a-4247-a246-857ab9ffd222" providerId="ADAL" clId="{C61BB955-6EF9-4EFF-8EFB-BA2C39E1151A}" dt="2025-05-01T02:47:11.732" v="82" actId="1076"/>
          <ac:spMkLst>
            <pc:docMk/>
            <pc:sldMk cId="0" sldId="256"/>
            <ac:spMk id="95" creationId="{74779CCB-3903-0294-2880-54CFD8D5BFA1}"/>
          </ac:spMkLst>
        </pc:spChg>
        <pc:spChg chg="mod">
          <ac:chgData name="中村 千夏(NAKAMURA Chinatsu)" userId="6cefd367-742a-4247-a246-857ab9ffd222" providerId="ADAL" clId="{C61BB955-6EF9-4EFF-8EFB-BA2C39E1151A}" dt="2025-05-01T02:49:57.257" v="108" actId="14100"/>
          <ac:spMkLst>
            <pc:docMk/>
            <pc:sldMk cId="0" sldId="256"/>
            <ac:spMk id="96" creationId="{713AC934-D2BD-A2E1-2E7B-8CB816502AE7}"/>
          </ac:spMkLst>
        </pc:spChg>
        <pc:spChg chg="mod">
          <ac:chgData name="中村 千夏(NAKAMURA Chinatsu)" userId="6cefd367-742a-4247-a246-857ab9ffd222" providerId="ADAL" clId="{C61BB955-6EF9-4EFF-8EFB-BA2C39E1151A}" dt="2025-05-01T02:50:16.490" v="114" actId="1076"/>
          <ac:spMkLst>
            <pc:docMk/>
            <pc:sldMk cId="0" sldId="256"/>
            <ac:spMk id="98" creationId="{E4444548-5FA6-F48B-742D-A4658130E3A9}"/>
          </ac:spMkLst>
        </pc:spChg>
        <pc:graphicFrameChg chg="mod modGraphic">
          <ac:chgData name="中村 千夏(NAKAMURA Chinatsu)" userId="6cefd367-742a-4247-a246-857ab9ffd222" providerId="ADAL" clId="{C61BB955-6EF9-4EFF-8EFB-BA2C39E1151A}" dt="2025-05-01T01:44:43.217" v="28"/>
          <ac:graphicFrameMkLst>
            <pc:docMk/>
            <pc:sldMk cId="0" sldId="256"/>
            <ac:graphicFrameMk id="63" creationId="{4F228E63-2EF1-754C-87F8-99069607D5CB}"/>
          </ac:graphicFrameMkLst>
        </pc:graphicFrameChg>
      </pc:sldChg>
      <pc:sldChg chg="addSp delSp modSp mod">
        <pc:chgData name="中村 千夏(NAKAMURA Chinatsu)" userId="6cefd367-742a-4247-a246-857ab9ffd222" providerId="ADAL" clId="{C61BB955-6EF9-4EFF-8EFB-BA2C39E1151A}" dt="2025-05-01T04:55:14.706" v="121" actId="1076"/>
        <pc:sldMkLst>
          <pc:docMk/>
          <pc:sldMk cId="2838642702" sldId="257"/>
        </pc:sldMkLst>
        <pc:spChg chg="mod">
          <ac:chgData name="中村 千夏(NAKAMURA Chinatsu)" userId="6cefd367-742a-4247-a246-857ab9ffd222" providerId="ADAL" clId="{C61BB955-6EF9-4EFF-8EFB-BA2C39E1151A}" dt="2025-05-01T01:31:44.487" v="7" actId="1076"/>
          <ac:spMkLst>
            <pc:docMk/>
            <pc:sldMk cId="2838642702" sldId="257"/>
            <ac:spMk id="13" creationId="{0562F26B-7BE0-92AF-2F08-5DDDD8AE0071}"/>
          </ac:spMkLst>
        </pc:spChg>
        <pc:spChg chg="mod">
          <ac:chgData name="中村 千夏(NAKAMURA Chinatsu)" userId="6cefd367-742a-4247-a246-857ab9ffd222" providerId="ADAL" clId="{C61BB955-6EF9-4EFF-8EFB-BA2C39E1151A}" dt="2025-05-01T01:42:38.635" v="17" actId="207"/>
          <ac:spMkLst>
            <pc:docMk/>
            <pc:sldMk cId="2838642702" sldId="257"/>
            <ac:spMk id="26" creationId="{17C1E1D8-621D-F49A-7715-7E99B2A2D3C9}"/>
          </ac:spMkLst>
        </pc:spChg>
        <pc:picChg chg="add del mod">
          <ac:chgData name="中村 千夏(NAKAMURA Chinatsu)" userId="6cefd367-742a-4247-a246-857ab9ffd222" providerId="ADAL" clId="{C61BB955-6EF9-4EFF-8EFB-BA2C39E1151A}" dt="2025-05-01T02:48:45.380" v="92" actId="478"/>
          <ac:picMkLst>
            <pc:docMk/>
            <pc:sldMk cId="2838642702" sldId="257"/>
            <ac:picMk id="3" creationId="{AEED1662-34D6-3354-FA12-0AF4192A9861}"/>
          </ac:picMkLst>
        </pc:picChg>
        <pc:picChg chg="add del mod">
          <ac:chgData name="中村 千夏(NAKAMURA Chinatsu)" userId="6cefd367-742a-4247-a246-857ab9ffd222" providerId="ADAL" clId="{C61BB955-6EF9-4EFF-8EFB-BA2C39E1151A}" dt="2025-05-01T02:48:14.583" v="85" actId="478"/>
          <ac:picMkLst>
            <pc:docMk/>
            <pc:sldMk cId="2838642702" sldId="257"/>
            <ac:picMk id="4" creationId="{0869A2EA-2FF6-89F2-C72E-E73F01CA7361}"/>
          </ac:picMkLst>
        </pc:picChg>
        <pc:picChg chg="add del mod">
          <ac:chgData name="中村 千夏(NAKAMURA Chinatsu)" userId="6cefd367-742a-4247-a246-857ab9ffd222" providerId="ADAL" clId="{C61BB955-6EF9-4EFF-8EFB-BA2C39E1151A}" dt="2025-05-01T04:55:04.635" v="115" actId="478"/>
          <ac:picMkLst>
            <pc:docMk/>
            <pc:sldMk cId="2838642702" sldId="257"/>
            <ac:picMk id="15" creationId="{84A6D395-9152-8CB4-0157-518413AC1E24}"/>
          </ac:picMkLst>
        </pc:picChg>
        <pc:picChg chg="del">
          <ac:chgData name="中村 千夏(NAKAMURA Chinatsu)" userId="6cefd367-742a-4247-a246-857ab9ffd222" providerId="ADAL" clId="{C61BB955-6EF9-4EFF-8EFB-BA2C39E1151A}" dt="2025-05-01T01:41:56.315" v="8" actId="478"/>
          <ac:picMkLst>
            <pc:docMk/>
            <pc:sldMk cId="2838642702" sldId="257"/>
            <ac:picMk id="16" creationId="{765703C8-7996-1BFB-6CEF-D6C0BF026997}"/>
          </ac:picMkLst>
        </pc:picChg>
        <pc:picChg chg="add mod">
          <ac:chgData name="中村 千夏(NAKAMURA Chinatsu)" userId="6cefd367-742a-4247-a246-857ab9ffd222" providerId="ADAL" clId="{C61BB955-6EF9-4EFF-8EFB-BA2C39E1151A}" dt="2025-05-01T02:49:03.434" v="99" actId="1076"/>
          <ac:picMkLst>
            <pc:docMk/>
            <pc:sldMk cId="2838642702" sldId="257"/>
            <ac:picMk id="17" creationId="{9F933C33-419A-FEAD-4C07-9C11821C554A}"/>
          </ac:picMkLst>
        </pc:picChg>
        <pc:picChg chg="del">
          <ac:chgData name="中村 千夏(NAKAMURA Chinatsu)" userId="6cefd367-742a-4247-a246-857ab9ffd222" providerId="ADAL" clId="{C61BB955-6EF9-4EFF-8EFB-BA2C39E1151A}" dt="2025-05-01T01:30:18.369" v="0" actId="478"/>
          <ac:picMkLst>
            <pc:docMk/>
            <pc:sldMk cId="2838642702" sldId="257"/>
            <ac:picMk id="18" creationId="{FA173642-F401-D0BC-64A4-BFFA9CDD23B4}"/>
          </ac:picMkLst>
        </pc:picChg>
        <pc:picChg chg="add mod">
          <ac:chgData name="中村 千夏(NAKAMURA Chinatsu)" userId="6cefd367-742a-4247-a246-857ab9ffd222" providerId="ADAL" clId="{C61BB955-6EF9-4EFF-8EFB-BA2C39E1151A}" dt="2025-05-01T04:55:14.706" v="121" actId="1076"/>
          <ac:picMkLst>
            <pc:docMk/>
            <pc:sldMk cId="2838642702" sldId="257"/>
            <ac:picMk id="29" creationId="{FFF6902D-86D6-C39E-5B04-02EDC69C39C3}"/>
          </ac:picMkLst>
        </pc:picChg>
      </pc:sldChg>
    </pc:docChg>
  </pc:docChgLst>
  <pc:docChgLst>
    <pc:chgData name="中村 千夏(NAKAMURA Chinatsu)" userId="6cefd367-742a-4247-a246-857ab9ffd222" providerId="ADAL" clId="{2B75BF92-06A6-40F6-99F6-5EB5360A2D01}"/>
    <pc:docChg chg="custSel modSld">
      <pc:chgData name="中村 千夏(NAKAMURA Chinatsu)" userId="6cefd367-742a-4247-a246-857ab9ffd222" providerId="ADAL" clId="{2B75BF92-06A6-40F6-99F6-5EB5360A2D01}" dt="2025-05-08T07:29:50.288" v="6" actId="207"/>
      <pc:docMkLst>
        <pc:docMk/>
      </pc:docMkLst>
      <pc:sldChg chg="modSp mod">
        <pc:chgData name="中村 千夏(NAKAMURA Chinatsu)" userId="6cefd367-742a-4247-a246-857ab9ffd222" providerId="ADAL" clId="{2B75BF92-06A6-40F6-99F6-5EB5360A2D01}" dt="2025-05-08T07:29:43.861" v="5" actId="207"/>
        <pc:sldMkLst>
          <pc:docMk/>
          <pc:sldMk cId="0" sldId="256"/>
        </pc:sldMkLst>
        <pc:spChg chg="mod">
          <ac:chgData name="中村 千夏(NAKAMURA Chinatsu)" userId="6cefd367-742a-4247-a246-857ab9ffd222" providerId="ADAL" clId="{2B75BF92-06A6-40F6-99F6-5EB5360A2D01}" dt="2025-05-08T07:29:43.861" v="5" actId="207"/>
          <ac:spMkLst>
            <pc:docMk/>
            <pc:sldMk cId="0" sldId="256"/>
            <ac:spMk id="65" creationId="{151DD7D9-397F-5EBE-CF67-52480A2EEAFE}"/>
          </ac:spMkLst>
        </pc:spChg>
        <pc:spChg chg="mod">
          <ac:chgData name="中村 千夏(NAKAMURA Chinatsu)" userId="6cefd367-742a-4247-a246-857ab9ffd222" providerId="ADAL" clId="{2B75BF92-06A6-40F6-99F6-5EB5360A2D01}" dt="2025-05-08T07:29:37.372" v="4" actId="207"/>
          <ac:spMkLst>
            <pc:docMk/>
            <pc:sldMk cId="0" sldId="256"/>
            <ac:spMk id="80" creationId="{3DCA26E3-1A96-4C5B-FD2D-D6B7DC8BD347}"/>
          </ac:spMkLst>
        </pc:spChg>
        <pc:spChg chg="mod">
          <ac:chgData name="中村 千夏(NAKAMURA Chinatsu)" userId="6cefd367-742a-4247-a246-857ab9ffd222" providerId="ADAL" clId="{2B75BF92-06A6-40F6-99F6-5EB5360A2D01}" dt="2025-05-08T07:29:20.843" v="0" actId="207"/>
          <ac:spMkLst>
            <pc:docMk/>
            <pc:sldMk cId="0" sldId="256"/>
            <ac:spMk id="95" creationId="{74779CCB-3903-0294-2880-54CFD8D5BFA1}"/>
          </ac:spMkLst>
        </pc:spChg>
        <pc:graphicFrameChg chg="modGraphic">
          <ac:chgData name="中村 千夏(NAKAMURA Chinatsu)" userId="6cefd367-742a-4247-a246-857ab9ffd222" providerId="ADAL" clId="{2B75BF92-06A6-40F6-99F6-5EB5360A2D01}" dt="2025-05-08T07:29:27.175" v="2" actId="207"/>
          <ac:graphicFrameMkLst>
            <pc:docMk/>
            <pc:sldMk cId="0" sldId="256"/>
            <ac:graphicFrameMk id="63" creationId="{4F228E63-2EF1-754C-87F8-99069607D5CB}"/>
          </ac:graphicFrameMkLst>
        </pc:graphicFrameChg>
      </pc:sldChg>
      <pc:sldChg chg="modSp mod">
        <pc:chgData name="中村 千夏(NAKAMURA Chinatsu)" userId="6cefd367-742a-4247-a246-857ab9ffd222" providerId="ADAL" clId="{2B75BF92-06A6-40F6-99F6-5EB5360A2D01}" dt="2025-05-08T07:29:50.288" v="6" actId="207"/>
        <pc:sldMkLst>
          <pc:docMk/>
          <pc:sldMk cId="2838642702" sldId="257"/>
        </pc:sldMkLst>
        <pc:spChg chg="mod">
          <ac:chgData name="中村 千夏(NAKAMURA Chinatsu)" userId="6cefd367-742a-4247-a246-857ab9ffd222" providerId="ADAL" clId="{2B75BF92-06A6-40F6-99F6-5EB5360A2D01}" dt="2025-05-08T07:29:50.288" v="6" actId="207"/>
          <ac:spMkLst>
            <pc:docMk/>
            <pc:sldMk cId="2838642702" sldId="257"/>
            <ac:spMk id="9" creationId="{58A12BED-F23D-FDD3-35E3-3915CD88FC40}"/>
          </ac:spMkLst>
        </pc:spChg>
      </pc:sldChg>
    </pc:docChg>
  </pc:docChgLst>
  <pc:docChgLst>
    <pc:chgData name="中村 千夏(NAKAMURA Chinatsu)" userId="6cefd367-742a-4247-a246-857ab9ffd222" providerId="ADAL" clId="{B4CE46BB-E800-4DFA-9D83-866B68EC0C95}"/>
    <pc:docChg chg="modSld">
      <pc:chgData name="中村 千夏(NAKAMURA Chinatsu)" userId="6cefd367-742a-4247-a246-857ab9ffd222" providerId="ADAL" clId="{B4CE46BB-E800-4DFA-9D83-866B68EC0C95}" dt="2025-05-09T11:01:30.175" v="1" actId="207"/>
      <pc:docMkLst>
        <pc:docMk/>
      </pc:docMkLst>
      <pc:sldChg chg="modSp mod">
        <pc:chgData name="中村 千夏(NAKAMURA Chinatsu)" userId="6cefd367-742a-4247-a246-857ab9ffd222" providerId="ADAL" clId="{B4CE46BB-E800-4DFA-9D83-866B68EC0C95}" dt="2025-05-09T11:01:30.175" v="1" actId="207"/>
        <pc:sldMkLst>
          <pc:docMk/>
          <pc:sldMk cId="0" sldId="256"/>
        </pc:sldMkLst>
        <pc:spChg chg="mod">
          <ac:chgData name="中村 千夏(NAKAMURA Chinatsu)" userId="6cefd367-742a-4247-a246-857ab9ffd222" providerId="ADAL" clId="{B4CE46BB-E800-4DFA-9D83-866B68EC0C95}" dt="2025-05-09T11:01:30.175" v="1" actId="207"/>
          <ac:spMkLst>
            <pc:docMk/>
            <pc:sldMk cId="0" sldId="256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>
            <a:extLst>
              <a:ext uri="{FF2B5EF4-FFF2-40B4-BE49-F238E27FC236}">
                <a16:creationId xmlns:a16="http://schemas.microsoft.com/office/drawing/2014/main" id="{22349B53-5884-93C2-228C-ECF837572F27}"/>
              </a:ext>
            </a:extLst>
          </p:cNvPr>
          <p:cNvSpPr/>
          <p:nvPr/>
        </p:nvSpPr>
        <p:spPr>
          <a:xfrm rot="10800000">
            <a:off x="7775323" y="-191070"/>
            <a:ext cx="3160159" cy="3160159"/>
          </a:xfrm>
          <a:custGeom>
            <a:avLst/>
            <a:gdLst/>
            <a:ahLst/>
            <a:cxnLst/>
            <a:rect l="l" t="t" r="r" b="b"/>
            <a:pathLst>
              <a:path w="3160159" h="3160159">
                <a:moveTo>
                  <a:pt x="0" y="0"/>
                </a:moveTo>
                <a:lnTo>
                  <a:pt x="3160160" y="0"/>
                </a:lnTo>
                <a:lnTo>
                  <a:pt x="3160160" y="3160159"/>
                </a:lnTo>
                <a:lnTo>
                  <a:pt x="0" y="3160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9" name="AutoShape 29">
            <a:extLst>
              <a:ext uri="{FF2B5EF4-FFF2-40B4-BE49-F238E27FC236}">
                <a16:creationId xmlns:a16="http://schemas.microsoft.com/office/drawing/2014/main" id="{4F4666B9-8B02-58EF-49C1-1328086E06D1}"/>
              </a:ext>
            </a:extLst>
          </p:cNvPr>
          <p:cNvSpPr/>
          <p:nvPr/>
        </p:nvSpPr>
        <p:spPr>
          <a:xfrm flipV="1">
            <a:off x="3195577" y="4386827"/>
            <a:ext cx="4883446" cy="0"/>
          </a:xfrm>
          <a:prstGeom prst="line">
            <a:avLst/>
          </a:prstGeom>
          <a:ln w="47625" cap="flat">
            <a:solidFill>
              <a:srgbClr val="FFF1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2"/>
          <p:cNvGrpSpPr/>
          <p:nvPr/>
        </p:nvGrpSpPr>
        <p:grpSpPr>
          <a:xfrm rot="-1369331">
            <a:off x="5150279" y="6254640"/>
            <a:ext cx="7120882" cy="2417769"/>
            <a:chOff x="0" y="0"/>
            <a:chExt cx="3378512" cy="114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78512" cy="1147113"/>
            </a:xfrm>
            <a:custGeom>
              <a:avLst/>
              <a:gdLst/>
              <a:ahLst/>
              <a:cxnLst/>
              <a:rect l="l" t="t" r="r" b="b"/>
              <a:pathLst>
                <a:path w="3378512" h="1147113">
                  <a:moveTo>
                    <a:pt x="0" y="0"/>
                  </a:moveTo>
                  <a:lnTo>
                    <a:pt x="3378512" y="0"/>
                  </a:lnTo>
                  <a:lnTo>
                    <a:pt x="3378512" y="1147113"/>
                  </a:lnTo>
                  <a:lnTo>
                    <a:pt x="0" y="1147113"/>
                  </a:lnTo>
                  <a:close/>
                </a:path>
              </a:pathLst>
            </a:custGeom>
            <a:solidFill>
              <a:srgbClr val="FFFDE8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78512" cy="1185213"/>
            </a:xfrm>
            <a:prstGeom prst="rect">
              <a:avLst/>
            </a:prstGeom>
          </p:spPr>
          <p:txBody>
            <a:bodyPr lIns="22977" tIns="22977" rIns="22977" bIns="22977" rtlCol="0" anchor="ctr"/>
            <a:lstStyle/>
            <a:p>
              <a:pPr algn="ctr">
                <a:lnSpc>
                  <a:spcPts val="88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770702" y="5127482"/>
            <a:ext cx="3160159" cy="3160159"/>
          </a:xfrm>
          <a:custGeom>
            <a:avLst/>
            <a:gdLst/>
            <a:ahLst/>
            <a:cxnLst/>
            <a:rect l="l" t="t" r="r" b="b"/>
            <a:pathLst>
              <a:path w="3160159" h="3160159">
                <a:moveTo>
                  <a:pt x="0" y="0"/>
                </a:moveTo>
                <a:lnTo>
                  <a:pt x="3160160" y="0"/>
                </a:lnTo>
                <a:lnTo>
                  <a:pt x="3160160" y="3160159"/>
                </a:lnTo>
                <a:lnTo>
                  <a:pt x="0" y="3160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 rot="-1369331">
            <a:off x="-1955264" y="-561155"/>
            <a:ext cx="7732298" cy="2717799"/>
            <a:chOff x="0" y="0"/>
            <a:chExt cx="4408726" cy="15873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08726" cy="1587303"/>
            </a:xfrm>
            <a:custGeom>
              <a:avLst/>
              <a:gdLst/>
              <a:ahLst/>
              <a:cxnLst/>
              <a:rect l="l" t="t" r="r" b="b"/>
              <a:pathLst>
                <a:path w="4408726" h="1587303">
                  <a:moveTo>
                    <a:pt x="0" y="0"/>
                  </a:moveTo>
                  <a:lnTo>
                    <a:pt x="4408726" y="0"/>
                  </a:lnTo>
                  <a:lnTo>
                    <a:pt x="4408726" y="1587303"/>
                  </a:lnTo>
                  <a:lnTo>
                    <a:pt x="0" y="1587303"/>
                  </a:lnTo>
                  <a:close/>
                </a:path>
              </a:pathLst>
            </a:custGeom>
            <a:solidFill>
              <a:srgbClr val="FFFDE8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08726" cy="1625403"/>
            </a:xfrm>
            <a:prstGeom prst="rect">
              <a:avLst/>
            </a:prstGeom>
          </p:spPr>
          <p:txBody>
            <a:bodyPr lIns="22977" tIns="22977" rIns="22977" bIns="22977" rtlCol="0" anchor="ctr"/>
            <a:lstStyle/>
            <a:p>
              <a:pPr algn="ctr">
                <a:lnSpc>
                  <a:spcPts val="88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46910" y="-40501"/>
            <a:ext cx="11187220" cy="1099844"/>
            <a:chOff x="0" y="0"/>
            <a:chExt cx="3175511" cy="6269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5511" cy="626963"/>
            </a:xfrm>
            <a:custGeom>
              <a:avLst/>
              <a:gdLst/>
              <a:ahLst/>
              <a:cxnLst/>
              <a:rect l="l" t="t" r="r" b="b"/>
              <a:pathLst>
                <a:path w="3175511" h="626963">
                  <a:moveTo>
                    <a:pt x="0" y="0"/>
                  </a:moveTo>
                  <a:lnTo>
                    <a:pt x="3175511" y="0"/>
                  </a:lnTo>
                  <a:lnTo>
                    <a:pt x="3175511" y="626963"/>
                  </a:lnTo>
                  <a:lnTo>
                    <a:pt x="0" y="626963"/>
                  </a:lnTo>
                  <a:close/>
                </a:path>
              </a:pathLst>
            </a:custGeom>
            <a:solidFill>
              <a:srgbClr val="FFF13F"/>
            </a:solid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75511" cy="665063"/>
            </a:xfrm>
            <a:prstGeom prst="rect">
              <a:avLst/>
            </a:prstGeom>
          </p:spPr>
          <p:txBody>
            <a:bodyPr lIns="22977" tIns="22977" rIns="22977" bIns="22977" rtlCol="0" anchor="ctr"/>
            <a:lstStyle/>
            <a:p>
              <a:pPr algn="ctr">
                <a:lnSpc>
                  <a:spcPts val="88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9359376" y="3674388"/>
            <a:ext cx="621370" cy="1250230"/>
          </a:xfrm>
          <a:custGeom>
            <a:avLst/>
            <a:gdLst/>
            <a:ahLst/>
            <a:cxnLst/>
            <a:rect l="l" t="t" r="r" b="b"/>
            <a:pathLst>
              <a:path w="592987" h="1336651">
                <a:moveTo>
                  <a:pt x="0" y="0"/>
                </a:moveTo>
                <a:lnTo>
                  <a:pt x="592986" y="0"/>
                </a:lnTo>
                <a:lnTo>
                  <a:pt x="592986" y="1336651"/>
                </a:lnTo>
                <a:lnTo>
                  <a:pt x="0" y="1336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372963" y="-212849"/>
            <a:ext cx="9349265" cy="71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15"/>
              </a:lnSpc>
            </a:pPr>
            <a:r>
              <a:rPr lang="ja-JP" altLang="en-US" sz="24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 Bold"/>
                <a:sym typeface="マメロン Bold"/>
              </a:rPr>
              <a:t>令和７年度女子学生霞が関体験プログラム</a:t>
            </a:r>
            <a:endParaRPr lang="en-US" sz="24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 Bold"/>
              <a:sym typeface="マメロン Bold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D473F4B-7382-BE92-F8B8-C84C88CC144B}"/>
              </a:ext>
            </a:extLst>
          </p:cNvPr>
          <p:cNvSpPr txBox="1"/>
          <p:nvPr/>
        </p:nvSpPr>
        <p:spPr>
          <a:xfrm>
            <a:off x="258139" y="1414378"/>
            <a:ext cx="10735805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共通日程：９月１日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第１クール：９月２日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～９月５日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金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　</a:t>
            </a:r>
            <a:endParaRPr lang="en-US" altLang="ja-JP" sz="1400" kern="1000" spc="-8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第２クール：９月９日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～９月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金</a:t>
            </a:r>
            <a:r>
              <a:rPr lang="en-US" altLang="ja-JP" sz="1400" kern="1000" spc="-8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</p:txBody>
      </p:sp>
      <p:graphicFrame>
        <p:nvGraphicFramePr>
          <p:cNvPr id="63" name="表 62">
            <a:extLst>
              <a:ext uri="{FF2B5EF4-FFF2-40B4-BE49-F238E27FC236}">
                <a16:creationId xmlns:a16="http://schemas.microsoft.com/office/drawing/2014/main" id="{4F228E63-2EF1-754C-87F8-99069607D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26504"/>
              </p:ext>
            </p:extLst>
          </p:nvPr>
        </p:nvGraphicFramePr>
        <p:xfrm>
          <a:off x="258940" y="2802228"/>
          <a:ext cx="8784000" cy="1374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737">
                  <a:extLst>
                    <a:ext uri="{9D8B030D-6E8A-4147-A177-3AD203B41FA5}">
                      <a16:colId xmlns:a16="http://schemas.microsoft.com/office/drawing/2014/main" val="1009653330"/>
                    </a:ext>
                  </a:extLst>
                </a:gridCol>
                <a:gridCol w="2916023">
                  <a:extLst>
                    <a:ext uri="{9D8B030D-6E8A-4147-A177-3AD203B41FA5}">
                      <a16:colId xmlns:a16="http://schemas.microsoft.com/office/drawing/2014/main" val="2029571731"/>
                    </a:ext>
                  </a:extLst>
                </a:gridCol>
                <a:gridCol w="2934240">
                  <a:extLst>
                    <a:ext uri="{9D8B030D-6E8A-4147-A177-3AD203B41FA5}">
                      <a16:colId xmlns:a16="http://schemas.microsoft.com/office/drawing/2014/main" val="3459576364"/>
                    </a:ext>
                  </a:extLst>
                </a:gridCol>
              </a:tblGrid>
              <a:tr h="4378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１日目（９月１日</a:t>
                      </a:r>
                      <a:r>
                        <a:rPr kumimoji="1" lang="en-US" altLang="ja-JP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  <a:endParaRPr kumimoji="1" lang="en-US" altLang="ja-JP" sz="14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内閣人事局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２・３日目（火・水曜日）</a:t>
                      </a:r>
                      <a:endParaRPr kumimoji="1" lang="en-US" altLang="ja-JP" sz="14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Ａ府省等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４・５日目（木・金曜日）</a:t>
                      </a:r>
                      <a:endParaRPr kumimoji="1" lang="en-US" altLang="ja-JP" sz="14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Ｂ府省等</a:t>
                      </a:r>
                      <a:endParaRPr kumimoji="1" lang="ja-JP" altLang="en-US" sz="1400" dirty="0">
                        <a:solidFill>
                          <a:srgbClr val="3E3A3A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64597"/>
                  </a:ext>
                </a:extLst>
              </a:tr>
              <a:tr h="85607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・開講式                       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・国の行政機関における女性活躍や</a:t>
                      </a:r>
                      <a:endParaRPr kumimoji="1" lang="en-US" altLang="ja-JP" sz="12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ワークライフバランス推進の取組に</a:t>
                      </a:r>
                      <a:endParaRPr kumimoji="1" lang="en-US" altLang="ja-JP" sz="12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ついての説明等</a:t>
                      </a:r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・政策の企画・立案プロセスの体験</a:t>
                      </a:r>
                      <a:endParaRPr kumimoji="1" lang="en-US" altLang="ja-JP" sz="12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・パネルディスカッション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・職場、施設見学</a:t>
                      </a:r>
                      <a:endParaRPr kumimoji="1" lang="en-US" altLang="ja-JP" sz="1200" dirty="0">
                        <a:solidFill>
                          <a:srgbClr val="3E3A3A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3E3A3A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・職員との懇談　　など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89057"/>
                  </a:ext>
                </a:extLst>
              </a:tr>
            </a:tbl>
          </a:graphicData>
        </a:graphic>
      </p:graphicFrame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11757C94-790B-F796-AFBB-FB4F87E8239A}"/>
              </a:ext>
            </a:extLst>
          </p:cNvPr>
          <p:cNvGrpSpPr/>
          <p:nvPr/>
        </p:nvGrpSpPr>
        <p:grpSpPr>
          <a:xfrm>
            <a:off x="4770757" y="6230507"/>
            <a:ext cx="5757725" cy="512324"/>
            <a:chOff x="120671" y="6550407"/>
            <a:chExt cx="7135534" cy="512324"/>
          </a:xfrm>
        </p:grpSpPr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D55B6006-3334-964B-E551-3ED5A26C113C}"/>
                </a:ext>
              </a:extLst>
            </p:cNvPr>
            <p:cNvGrpSpPr/>
            <p:nvPr/>
          </p:nvGrpSpPr>
          <p:grpSpPr>
            <a:xfrm>
              <a:off x="120671" y="6550407"/>
              <a:ext cx="7135534" cy="477054"/>
              <a:chOff x="-149663" y="3371059"/>
              <a:chExt cx="7135534" cy="477054"/>
            </a:xfrm>
          </p:grpSpPr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51DD7D9-397F-5EBE-CF67-52480A2EEAFE}"/>
                  </a:ext>
                </a:extLst>
              </p:cNvPr>
              <p:cNvSpPr txBox="1"/>
              <p:nvPr/>
            </p:nvSpPr>
            <p:spPr>
              <a:xfrm>
                <a:off x="-149663" y="3371059"/>
                <a:ext cx="2805009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kumimoji="1" lang="ja-JP" altLang="en-US" sz="1000" dirty="0">
                    <a:solidFill>
                      <a:srgbClr val="3E3A3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河野国家公務員制度担当大臣（当時）</a:t>
                </a:r>
                <a:endParaRPr kumimoji="1" lang="en-US" altLang="ja-JP" sz="1000" dirty="0">
                  <a:solidFill>
                    <a:srgbClr val="3E3A3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kumimoji="1" lang="ja-JP" altLang="en-US" sz="1000" dirty="0">
                    <a:solidFill>
                      <a:srgbClr val="3E3A3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開講挨拶</a:t>
                </a:r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4E685D9-D458-EBE8-A541-AFA6E4755B57}"/>
                  </a:ext>
                </a:extLst>
              </p:cNvPr>
              <p:cNvSpPr txBox="1"/>
              <p:nvPr/>
            </p:nvSpPr>
            <p:spPr>
              <a:xfrm>
                <a:off x="4713823" y="3380007"/>
                <a:ext cx="2272048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ja-JP" sz="1100" dirty="0">
                    <a:solidFill>
                      <a:srgbClr val="3E3A3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政策の企画・立案プロセス体験</a:t>
                </a:r>
                <a:endParaRPr kumimoji="1" lang="ja-JP" altLang="en-US" sz="1100" dirty="0">
                  <a:solidFill>
                    <a:srgbClr val="3E3A3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32D347-2475-A0E5-7383-6FC0509FCE2E}"/>
                </a:ext>
              </a:extLst>
            </p:cNvPr>
            <p:cNvSpPr txBox="1"/>
            <p:nvPr/>
          </p:nvSpPr>
          <p:spPr>
            <a:xfrm>
              <a:off x="2556725" y="6554900"/>
              <a:ext cx="2507573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1100" dirty="0">
                  <a:solidFill>
                    <a:srgbClr val="3E3A3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パネルディスカッション</a:t>
              </a:r>
              <a:endParaRPr lang="en-US" altLang="ja-JP" sz="1100" dirty="0">
                <a:solidFill>
                  <a:srgbClr val="3E3A3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1100" dirty="0">
                  <a:solidFill>
                    <a:srgbClr val="3E3A3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（内閣人事局）</a:t>
              </a:r>
              <a:endParaRPr kumimoji="1" lang="ja-JP" altLang="en-US" sz="1100" dirty="0">
                <a:solidFill>
                  <a:srgbClr val="3E3A3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0" name="TextBox 52">
            <a:extLst>
              <a:ext uri="{FF2B5EF4-FFF2-40B4-BE49-F238E27FC236}">
                <a16:creationId xmlns:a16="http://schemas.microsoft.com/office/drawing/2014/main" id="{3DCA26E3-1A96-4C5B-FD2D-D6B7DC8BD347}"/>
              </a:ext>
            </a:extLst>
          </p:cNvPr>
          <p:cNvSpPr txBox="1"/>
          <p:nvPr/>
        </p:nvSpPr>
        <p:spPr>
          <a:xfrm>
            <a:off x="322492" y="4013664"/>
            <a:ext cx="9523038" cy="385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8"/>
              </a:lnSpc>
            </a:pPr>
            <a:r>
              <a:rPr lang="en-US" altLang="ja-JP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※</a:t>
            </a:r>
            <a:r>
              <a:rPr lang="ja-JP" altLang="en-US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 Ａ府省等・Ｂ府省等については、応募時に「府省等組合せグループ一覧」（全</a:t>
            </a:r>
            <a:r>
              <a:rPr lang="en-US" altLang="ja-JP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80</a:t>
            </a:r>
            <a:r>
              <a:rPr lang="ja-JP" altLang="en-US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グループ）から１つを選択してください。（裏面参照）</a:t>
            </a:r>
            <a:endParaRPr lang="en-US" sz="11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1D7262A3-77D7-8AB4-6FB0-59ED50A1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205" y="6251428"/>
            <a:ext cx="1053655" cy="1053655"/>
          </a:xfrm>
          <a:prstGeom prst="rect">
            <a:avLst/>
          </a:prstGeom>
        </p:spPr>
      </p:pic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C51C4B10-6EA5-AE21-2716-3F559E515D8A}"/>
              </a:ext>
            </a:extLst>
          </p:cNvPr>
          <p:cNvGrpSpPr/>
          <p:nvPr/>
        </p:nvGrpSpPr>
        <p:grpSpPr>
          <a:xfrm>
            <a:off x="8291060" y="869153"/>
            <a:ext cx="2554571" cy="2099621"/>
            <a:chOff x="7526742" y="497552"/>
            <a:chExt cx="2554571" cy="2099621"/>
          </a:xfrm>
        </p:grpSpPr>
        <p:grpSp>
          <p:nvGrpSpPr>
            <p:cNvPr id="13" name="Group 13"/>
            <p:cNvGrpSpPr/>
            <p:nvPr/>
          </p:nvGrpSpPr>
          <p:grpSpPr>
            <a:xfrm>
              <a:off x="7729201" y="497552"/>
              <a:ext cx="2099621" cy="2099621"/>
              <a:chOff x="0" y="0"/>
              <a:chExt cx="736600" cy="7366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36600" cy="7366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E3A3A">
                  <a:alpha val="89804"/>
                </a:srgbClr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2977" tIns="22977" rIns="22977" bIns="22977" rtlCol="0" anchor="ctr"/>
              <a:lstStyle/>
              <a:p>
                <a:pPr algn="ctr">
                  <a:lnSpc>
                    <a:spcPts val="886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7575103" y="574629"/>
              <a:ext cx="2506210" cy="4083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ja-JP" altLang="en-US" spc="680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募集期間</a:t>
              </a:r>
              <a:endParaRPr lang="en-US" spc="680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  <p:sp>
          <p:nvSpPr>
            <p:cNvPr id="85" name="TextBox 46">
              <a:extLst>
                <a:ext uri="{FF2B5EF4-FFF2-40B4-BE49-F238E27FC236}">
                  <a16:creationId xmlns:a16="http://schemas.microsoft.com/office/drawing/2014/main" id="{DC81ADF5-D1FB-A1C6-2CF1-C1003B8EB500}"/>
                </a:ext>
              </a:extLst>
            </p:cNvPr>
            <p:cNvSpPr txBox="1"/>
            <p:nvPr/>
          </p:nvSpPr>
          <p:spPr>
            <a:xfrm>
              <a:off x="7526742" y="1060195"/>
              <a:ext cx="2506210" cy="419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ja-JP" altLang="en-US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５月</a:t>
              </a:r>
              <a:r>
                <a:rPr lang="en-US" altLang="ja-JP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19</a:t>
              </a:r>
              <a:r>
                <a:rPr lang="ja-JP" altLang="en-US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日</a:t>
              </a:r>
              <a:r>
                <a:rPr lang="en-US" altLang="ja-JP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(</a:t>
              </a:r>
              <a:r>
                <a:rPr lang="ja-JP" altLang="en-US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月</a:t>
              </a:r>
              <a:r>
                <a:rPr lang="en-US" altLang="ja-JP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)</a:t>
              </a:r>
              <a:endParaRPr lang="en-US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  <p:sp>
          <p:nvSpPr>
            <p:cNvPr id="86" name="TextBox 46">
              <a:extLst>
                <a:ext uri="{FF2B5EF4-FFF2-40B4-BE49-F238E27FC236}">
                  <a16:creationId xmlns:a16="http://schemas.microsoft.com/office/drawing/2014/main" id="{04A24765-4A64-6160-34E6-55F7888328A7}"/>
                </a:ext>
              </a:extLst>
            </p:cNvPr>
            <p:cNvSpPr txBox="1"/>
            <p:nvPr/>
          </p:nvSpPr>
          <p:spPr>
            <a:xfrm>
              <a:off x="7537383" y="1762085"/>
              <a:ext cx="2506210" cy="419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ja-JP" altLang="en-US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６月</a:t>
              </a:r>
              <a:r>
                <a:rPr lang="en-US" altLang="ja-JP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12</a:t>
              </a:r>
              <a:r>
                <a:rPr lang="ja-JP" altLang="en-US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日</a:t>
              </a:r>
              <a:r>
                <a:rPr lang="en-US" altLang="ja-JP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(</a:t>
              </a:r>
              <a:r>
                <a:rPr lang="ja-JP" altLang="en-US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木</a:t>
              </a:r>
              <a:r>
                <a:rPr lang="en-US" altLang="ja-JP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)</a:t>
              </a:r>
              <a:endParaRPr lang="en-US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  <p:sp>
          <p:nvSpPr>
            <p:cNvPr id="87" name="TextBox 46">
              <a:extLst>
                <a:ext uri="{FF2B5EF4-FFF2-40B4-BE49-F238E27FC236}">
                  <a16:creationId xmlns:a16="http://schemas.microsoft.com/office/drawing/2014/main" id="{EEF8AFD0-CE41-91D7-7891-A0EA0164C399}"/>
                </a:ext>
              </a:extLst>
            </p:cNvPr>
            <p:cNvSpPr txBox="1"/>
            <p:nvPr/>
          </p:nvSpPr>
          <p:spPr>
            <a:xfrm rot="5400000">
              <a:off x="8422513" y="1552347"/>
              <a:ext cx="724593" cy="419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75"/>
                </a:lnSpc>
              </a:pPr>
              <a:r>
                <a:rPr lang="ja-JP" altLang="en-US" sz="2000" spc="680" dirty="0">
                  <a:solidFill>
                    <a:srgbClr val="FFFF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～</a:t>
              </a:r>
              <a:endParaRPr lang="en-US" sz="2000" spc="680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4C601E8-0849-6EE2-02BA-ED252626F9E2}"/>
              </a:ext>
            </a:extLst>
          </p:cNvPr>
          <p:cNvGrpSpPr/>
          <p:nvPr/>
        </p:nvGrpSpPr>
        <p:grpSpPr>
          <a:xfrm>
            <a:off x="317035" y="50170"/>
            <a:ext cx="937389" cy="844682"/>
            <a:chOff x="200361" y="163025"/>
            <a:chExt cx="937389" cy="844682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E948DA3-E073-1D74-C153-682636AFC1E5}"/>
                </a:ext>
              </a:extLst>
            </p:cNvPr>
            <p:cNvSpPr/>
            <p:nvPr/>
          </p:nvSpPr>
          <p:spPr>
            <a:xfrm>
              <a:off x="200361" y="382781"/>
              <a:ext cx="624926" cy="6249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D5"/>
            </a:solidFill>
            <a:ln w="9525" cap="sq">
              <a:solidFill>
                <a:srgbClr val="FFF13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596A91FE-0B92-41AD-C072-1B30B249FDAF}"/>
                </a:ext>
              </a:extLst>
            </p:cNvPr>
            <p:cNvSpPr/>
            <p:nvPr/>
          </p:nvSpPr>
          <p:spPr>
            <a:xfrm>
              <a:off x="512824" y="163025"/>
              <a:ext cx="624926" cy="62492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noFill/>
            <a:ln w="38100" cap="sq">
              <a:solidFill>
                <a:srgbClr val="FFFCD5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A263CC-F2E1-BE09-85DA-DF76715AC1BF}"/>
              </a:ext>
            </a:extLst>
          </p:cNvPr>
          <p:cNvSpPr txBox="1"/>
          <p:nvPr/>
        </p:nvSpPr>
        <p:spPr>
          <a:xfrm>
            <a:off x="-63500" y="577850"/>
            <a:ext cx="1043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kern="1000" spc="-8" dirty="0">
                <a:solidFill>
                  <a:srgbClr val="3E3A3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国家公務員の政策の企画・立案プロセスなどを体験できます！国家公務員の就業体験に参加しませんか？</a:t>
            </a:r>
            <a:endParaRPr kumimoji="1" lang="ja-JP" altLang="en-US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065D4DA1-328E-A040-3CF4-175A56012DD1}"/>
              </a:ext>
            </a:extLst>
          </p:cNvPr>
          <p:cNvSpPr txBox="1"/>
          <p:nvPr/>
        </p:nvSpPr>
        <p:spPr>
          <a:xfrm>
            <a:off x="476621" y="5006678"/>
            <a:ext cx="4307197" cy="63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女子学生</a:t>
            </a:r>
            <a:r>
              <a:rPr lang="ja-JP" altLang="en-US" sz="1600" kern="1000" spc="-8" dirty="0">
                <a:uFill>
                  <a:solidFill>
                    <a:srgbClr val="E67A7A"/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kern="1000" spc="-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（理系学生、大学</a:t>
            </a:r>
            <a:r>
              <a:rPr lang="en-US" altLang="ja-JP" sz="1400" kern="1000" spc="-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kern="1000" spc="-8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、２年生も大歓迎！）</a:t>
            </a:r>
            <a:endParaRPr lang="en-US" altLang="ja-JP" sz="1400" kern="1000" spc="-8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受入予定数は約</a:t>
            </a:r>
            <a:r>
              <a:rPr lang="en-US" altLang="ja-JP" sz="1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480</a:t>
            </a:r>
            <a:r>
              <a:rPr lang="ja-JP" altLang="en-US" sz="1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名です。</a:t>
            </a:r>
            <a:endParaRPr lang="en-US" sz="14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</p:txBody>
      </p:sp>
      <p:sp>
        <p:nvSpPr>
          <p:cNvPr id="35" name="AutoShape 29">
            <a:extLst>
              <a:ext uri="{FF2B5EF4-FFF2-40B4-BE49-F238E27FC236}">
                <a16:creationId xmlns:a16="http://schemas.microsoft.com/office/drawing/2014/main" id="{458CBE7A-0D31-4C24-E867-F7C36D88FA42}"/>
              </a:ext>
            </a:extLst>
          </p:cNvPr>
          <p:cNvSpPr/>
          <p:nvPr/>
        </p:nvSpPr>
        <p:spPr>
          <a:xfrm flipV="1">
            <a:off x="3136898" y="2088226"/>
            <a:ext cx="1066261" cy="0"/>
          </a:xfrm>
          <a:prstGeom prst="line">
            <a:avLst/>
          </a:prstGeom>
          <a:ln w="47625" cap="flat">
            <a:solidFill>
              <a:srgbClr val="FFF1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59A743C2-ED2A-261B-2783-E55E36BBAD6D}"/>
              </a:ext>
            </a:extLst>
          </p:cNvPr>
          <p:cNvSpPr/>
          <p:nvPr/>
        </p:nvSpPr>
        <p:spPr>
          <a:xfrm flipV="1">
            <a:off x="283388" y="1766091"/>
            <a:ext cx="916841" cy="0"/>
          </a:xfrm>
          <a:prstGeom prst="line">
            <a:avLst/>
          </a:prstGeom>
          <a:ln w="47625" cap="flat">
            <a:solidFill>
              <a:srgbClr val="FFF1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AutoShape 29">
            <a:extLst>
              <a:ext uri="{FF2B5EF4-FFF2-40B4-BE49-F238E27FC236}">
                <a16:creationId xmlns:a16="http://schemas.microsoft.com/office/drawing/2014/main" id="{42023D3E-16D3-AC52-E02E-F1E543946E3F}"/>
              </a:ext>
            </a:extLst>
          </p:cNvPr>
          <p:cNvSpPr/>
          <p:nvPr/>
        </p:nvSpPr>
        <p:spPr>
          <a:xfrm flipV="1">
            <a:off x="3136899" y="1766091"/>
            <a:ext cx="1066261" cy="0"/>
          </a:xfrm>
          <a:prstGeom prst="line">
            <a:avLst/>
          </a:prstGeom>
          <a:ln w="47625" cap="flat">
            <a:solidFill>
              <a:srgbClr val="FFF1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TextBox 52">
            <a:extLst>
              <a:ext uri="{FF2B5EF4-FFF2-40B4-BE49-F238E27FC236}">
                <a16:creationId xmlns:a16="http://schemas.microsoft.com/office/drawing/2014/main" id="{1E325378-505B-7BDE-1BC6-2EFF1386EE3E}"/>
              </a:ext>
            </a:extLst>
          </p:cNvPr>
          <p:cNvSpPr txBox="1"/>
          <p:nvPr/>
        </p:nvSpPr>
        <p:spPr>
          <a:xfrm>
            <a:off x="436780" y="6290316"/>
            <a:ext cx="4307197" cy="59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内閣人事局ＨＰから直接ご応募ください！</a:t>
            </a:r>
            <a:endParaRPr lang="en-US" altLang="ja-JP" sz="14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  <a:p>
            <a:pPr algn="l">
              <a:lnSpc>
                <a:spcPct val="150000"/>
              </a:lnSpc>
            </a:pPr>
            <a:r>
              <a:rPr lang="ja-JP" altLang="en-US" sz="1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プログラムの詳細もＨＰをご覧ください。</a:t>
            </a:r>
            <a:endParaRPr lang="en-US" altLang="ja-JP" sz="14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</p:txBody>
      </p:sp>
      <p:grpSp>
        <p:nvGrpSpPr>
          <p:cNvPr id="43" name="Group 23">
            <a:extLst>
              <a:ext uri="{FF2B5EF4-FFF2-40B4-BE49-F238E27FC236}">
                <a16:creationId xmlns:a16="http://schemas.microsoft.com/office/drawing/2014/main" id="{738762D4-A4BB-762C-76FB-C88AE3B71AE6}"/>
              </a:ext>
            </a:extLst>
          </p:cNvPr>
          <p:cNvGrpSpPr/>
          <p:nvPr/>
        </p:nvGrpSpPr>
        <p:grpSpPr>
          <a:xfrm>
            <a:off x="182543" y="1145969"/>
            <a:ext cx="1438756" cy="360000"/>
            <a:chOff x="268" y="29724"/>
            <a:chExt cx="4054587" cy="436779"/>
          </a:xfrm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E6CFC06-69B1-9B56-B9C5-67316CCA9055}"/>
                </a:ext>
              </a:extLst>
            </p:cNvPr>
            <p:cNvSpPr/>
            <p:nvPr/>
          </p:nvSpPr>
          <p:spPr>
            <a:xfrm>
              <a:off x="268" y="29724"/>
              <a:ext cx="4054587" cy="436779"/>
            </a:xfrm>
            <a:custGeom>
              <a:avLst/>
              <a:gdLst/>
              <a:ahLst/>
              <a:cxnLst/>
              <a:rect l="l" t="t" r="r" b="b"/>
              <a:pathLst>
                <a:path w="4054587" h="538154">
                  <a:moveTo>
                    <a:pt x="0" y="0"/>
                  </a:moveTo>
                  <a:lnTo>
                    <a:pt x="4054587" y="0"/>
                  </a:lnTo>
                  <a:lnTo>
                    <a:pt x="4054587" y="538154"/>
                  </a:lnTo>
                  <a:lnTo>
                    <a:pt x="0" y="538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TextBox 25">
              <a:extLst>
                <a:ext uri="{FF2B5EF4-FFF2-40B4-BE49-F238E27FC236}">
                  <a16:creationId xmlns:a16="http://schemas.microsoft.com/office/drawing/2014/main" id="{5C08B294-A760-2128-1A46-C38EA0E2D3ED}"/>
                </a:ext>
              </a:extLst>
            </p:cNvPr>
            <p:cNvSpPr txBox="1"/>
            <p:nvPr/>
          </p:nvSpPr>
          <p:spPr>
            <a:xfrm>
              <a:off x="501690" y="127856"/>
              <a:ext cx="3159589" cy="293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40"/>
                </a:lnSpc>
              </a:pPr>
              <a:r>
                <a:rPr lang="ja-JP" altLang="en-US" sz="1600" dirty="0">
                  <a:solidFill>
                    <a:srgbClr val="3E3A3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開催期間</a:t>
              </a:r>
              <a:endParaRPr lang="en-US" sz="16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</p:grpSp>
      <p:grpSp>
        <p:nvGrpSpPr>
          <p:cNvPr id="47" name="Group 23">
            <a:extLst>
              <a:ext uri="{FF2B5EF4-FFF2-40B4-BE49-F238E27FC236}">
                <a16:creationId xmlns:a16="http://schemas.microsoft.com/office/drawing/2014/main" id="{ADD486D1-9E35-601D-AE2A-0A641BCAD7D7}"/>
              </a:ext>
            </a:extLst>
          </p:cNvPr>
          <p:cNvGrpSpPr/>
          <p:nvPr/>
        </p:nvGrpSpPr>
        <p:grpSpPr>
          <a:xfrm>
            <a:off x="-5136" y="2311930"/>
            <a:ext cx="5152725" cy="360000"/>
            <a:chOff x="-152229" y="0"/>
            <a:chExt cx="4299286" cy="538154"/>
          </a:xfrm>
        </p:grpSpPr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EC12576E-40DE-DFF7-DFBE-816FB863BE7E}"/>
                </a:ext>
              </a:extLst>
            </p:cNvPr>
            <p:cNvSpPr/>
            <p:nvPr/>
          </p:nvSpPr>
          <p:spPr>
            <a:xfrm>
              <a:off x="0" y="0"/>
              <a:ext cx="4054587" cy="538154"/>
            </a:xfrm>
            <a:custGeom>
              <a:avLst/>
              <a:gdLst/>
              <a:ahLst/>
              <a:cxnLst/>
              <a:rect l="l" t="t" r="r" b="b"/>
              <a:pathLst>
                <a:path w="4054587" h="538154">
                  <a:moveTo>
                    <a:pt x="0" y="0"/>
                  </a:moveTo>
                  <a:lnTo>
                    <a:pt x="4054587" y="0"/>
                  </a:lnTo>
                  <a:lnTo>
                    <a:pt x="4054587" y="538154"/>
                  </a:lnTo>
                  <a:lnTo>
                    <a:pt x="0" y="538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65CC169D-ADE3-902A-FB82-B703A00115B7}"/>
                </a:ext>
              </a:extLst>
            </p:cNvPr>
            <p:cNvSpPr txBox="1"/>
            <p:nvPr/>
          </p:nvSpPr>
          <p:spPr>
            <a:xfrm>
              <a:off x="-152229" y="126528"/>
              <a:ext cx="4299286" cy="295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ja-JP" altLang="en-US" sz="1600" dirty="0">
                  <a:solidFill>
                    <a:srgbClr val="3E3A3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プログラムの流れ（第１クール、第２クール共通</a:t>
              </a:r>
              <a:endParaRPr lang="en-US" sz="16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</p:grpSp>
      <p:grpSp>
        <p:nvGrpSpPr>
          <p:cNvPr id="50" name="Group 23">
            <a:extLst>
              <a:ext uri="{FF2B5EF4-FFF2-40B4-BE49-F238E27FC236}">
                <a16:creationId xmlns:a16="http://schemas.microsoft.com/office/drawing/2014/main" id="{47973F5F-B7C5-0952-FE36-2E05EFA5E15F}"/>
              </a:ext>
            </a:extLst>
          </p:cNvPr>
          <p:cNvGrpSpPr/>
          <p:nvPr/>
        </p:nvGrpSpPr>
        <p:grpSpPr>
          <a:xfrm>
            <a:off x="222738" y="4559720"/>
            <a:ext cx="1347022" cy="360000"/>
            <a:chOff x="0" y="0"/>
            <a:chExt cx="5556572" cy="538154"/>
          </a:xfrm>
        </p:grpSpPr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954DFDEC-927C-D5A0-47A7-F7B70A576D7C}"/>
                </a:ext>
              </a:extLst>
            </p:cNvPr>
            <p:cNvSpPr/>
            <p:nvPr/>
          </p:nvSpPr>
          <p:spPr>
            <a:xfrm>
              <a:off x="0" y="0"/>
              <a:ext cx="5556572" cy="538154"/>
            </a:xfrm>
            <a:custGeom>
              <a:avLst/>
              <a:gdLst/>
              <a:ahLst/>
              <a:cxnLst/>
              <a:rect l="l" t="t" r="r" b="b"/>
              <a:pathLst>
                <a:path w="4054587" h="538154">
                  <a:moveTo>
                    <a:pt x="0" y="0"/>
                  </a:moveTo>
                  <a:lnTo>
                    <a:pt x="4054587" y="0"/>
                  </a:lnTo>
                  <a:lnTo>
                    <a:pt x="4054587" y="538154"/>
                  </a:lnTo>
                  <a:lnTo>
                    <a:pt x="0" y="538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BD7FC4B1-B8A0-4AE6-C228-492DEF14A2A5}"/>
                </a:ext>
              </a:extLst>
            </p:cNvPr>
            <p:cNvSpPr txBox="1"/>
            <p:nvPr/>
          </p:nvSpPr>
          <p:spPr>
            <a:xfrm>
              <a:off x="335604" y="135101"/>
              <a:ext cx="3737016" cy="2958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ja-JP" altLang="en-US" sz="1600" dirty="0">
                  <a:solidFill>
                    <a:srgbClr val="3E3A3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対　象</a:t>
              </a:r>
              <a:endParaRPr lang="en-US" sz="16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</p:grpSp>
      <p:grpSp>
        <p:nvGrpSpPr>
          <p:cNvPr id="60" name="Group 23">
            <a:extLst>
              <a:ext uri="{FF2B5EF4-FFF2-40B4-BE49-F238E27FC236}">
                <a16:creationId xmlns:a16="http://schemas.microsoft.com/office/drawing/2014/main" id="{ADD12EBF-8F59-3053-9C1A-AA6ADC6A4AAA}"/>
              </a:ext>
            </a:extLst>
          </p:cNvPr>
          <p:cNvGrpSpPr/>
          <p:nvPr/>
        </p:nvGrpSpPr>
        <p:grpSpPr>
          <a:xfrm>
            <a:off x="201773" y="5837436"/>
            <a:ext cx="1400296" cy="360000"/>
            <a:chOff x="48199" y="-2744"/>
            <a:chExt cx="4054586" cy="538154"/>
          </a:xfrm>
        </p:grpSpPr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CF14ED5A-AA96-D276-6BF7-F5D8A4642EB6}"/>
                </a:ext>
              </a:extLst>
            </p:cNvPr>
            <p:cNvSpPr/>
            <p:nvPr/>
          </p:nvSpPr>
          <p:spPr>
            <a:xfrm>
              <a:off x="48199" y="-2744"/>
              <a:ext cx="4054586" cy="538154"/>
            </a:xfrm>
            <a:custGeom>
              <a:avLst/>
              <a:gdLst/>
              <a:ahLst/>
              <a:cxnLst/>
              <a:rect l="l" t="t" r="r" b="b"/>
              <a:pathLst>
                <a:path w="4054587" h="538154">
                  <a:moveTo>
                    <a:pt x="0" y="0"/>
                  </a:moveTo>
                  <a:lnTo>
                    <a:pt x="4054587" y="0"/>
                  </a:lnTo>
                  <a:lnTo>
                    <a:pt x="4054587" y="538154"/>
                  </a:lnTo>
                  <a:lnTo>
                    <a:pt x="0" y="538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TextBox 25">
              <a:extLst>
                <a:ext uri="{FF2B5EF4-FFF2-40B4-BE49-F238E27FC236}">
                  <a16:creationId xmlns:a16="http://schemas.microsoft.com/office/drawing/2014/main" id="{A3BF30FD-6116-E4D1-7B43-AD4572948FBB}"/>
                </a:ext>
              </a:extLst>
            </p:cNvPr>
            <p:cNvSpPr txBox="1"/>
            <p:nvPr/>
          </p:nvSpPr>
          <p:spPr>
            <a:xfrm>
              <a:off x="284517" y="106503"/>
              <a:ext cx="3214538" cy="295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ja-JP" altLang="en-US" sz="1600" dirty="0">
                  <a:solidFill>
                    <a:srgbClr val="3E3A3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応募方法</a:t>
              </a:r>
              <a:endParaRPr lang="en-US" sz="16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7AFEC551-1391-D8AF-C46D-5F37D3A52A47}"/>
              </a:ext>
            </a:extLst>
          </p:cNvPr>
          <p:cNvGrpSpPr/>
          <p:nvPr/>
        </p:nvGrpSpPr>
        <p:grpSpPr>
          <a:xfrm>
            <a:off x="5062264" y="4579327"/>
            <a:ext cx="2319953" cy="360000"/>
            <a:chOff x="48199" y="-2744"/>
            <a:chExt cx="4054586" cy="470905"/>
          </a:xfrm>
        </p:grpSpPr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EA557ED5-E601-69AA-3AF6-1D293C898347}"/>
                </a:ext>
              </a:extLst>
            </p:cNvPr>
            <p:cNvSpPr/>
            <p:nvPr/>
          </p:nvSpPr>
          <p:spPr>
            <a:xfrm>
              <a:off x="48199" y="-2744"/>
              <a:ext cx="4054586" cy="470905"/>
            </a:xfrm>
            <a:custGeom>
              <a:avLst/>
              <a:gdLst/>
              <a:ahLst/>
              <a:cxnLst/>
              <a:rect l="l" t="t" r="r" b="b"/>
              <a:pathLst>
                <a:path w="4054587" h="538154">
                  <a:moveTo>
                    <a:pt x="0" y="0"/>
                  </a:moveTo>
                  <a:lnTo>
                    <a:pt x="4054587" y="0"/>
                  </a:lnTo>
                  <a:lnTo>
                    <a:pt x="4054587" y="538154"/>
                  </a:lnTo>
                  <a:lnTo>
                    <a:pt x="0" y="538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5FB36919-90A7-47FC-57D3-202EADC287BB}"/>
                </a:ext>
              </a:extLst>
            </p:cNvPr>
            <p:cNvSpPr txBox="1"/>
            <p:nvPr/>
          </p:nvSpPr>
          <p:spPr>
            <a:xfrm>
              <a:off x="284516" y="106503"/>
              <a:ext cx="3214537" cy="290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0"/>
                </a:lnSpc>
              </a:pPr>
              <a:r>
                <a:rPr lang="ja-JP" altLang="en-US" sz="1600" dirty="0">
                  <a:solidFill>
                    <a:srgbClr val="3E3A3A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マメロン"/>
                  <a:sym typeface="マメロン"/>
                </a:rPr>
                <a:t>昨年度の実施風景</a:t>
              </a:r>
              <a:endParaRPr lang="en-US" sz="16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endParaRPr>
            </a:p>
          </p:txBody>
        </p:sp>
      </p:grpSp>
      <p:sp>
        <p:nvSpPr>
          <p:cNvPr id="28" name="AutoShape 29">
            <a:extLst>
              <a:ext uri="{FF2B5EF4-FFF2-40B4-BE49-F238E27FC236}">
                <a16:creationId xmlns:a16="http://schemas.microsoft.com/office/drawing/2014/main" id="{E991A36D-D1A8-5D48-9ABD-D9087E460309}"/>
              </a:ext>
            </a:extLst>
          </p:cNvPr>
          <p:cNvSpPr/>
          <p:nvPr/>
        </p:nvSpPr>
        <p:spPr>
          <a:xfrm flipV="1">
            <a:off x="360471" y="5337396"/>
            <a:ext cx="1066261" cy="0"/>
          </a:xfrm>
          <a:prstGeom prst="line">
            <a:avLst/>
          </a:prstGeom>
          <a:ln w="47625" cap="flat">
            <a:solidFill>
              <a:srgbClr val="FFF1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A304F347-2F46-63D0-C99E-0DE3D5373B9D}"/>
              </a:ext>
            </a:extLst>
          </p:cNvPr>
          <p:cNvSpPr/>
          <p:nvPr/>
        </p:nvSpPr>
        <p:spPr>
          <a:xfrm flipV="1">
            <a:off x="2070638" y="6595721"/>
            <a:ext cx="1066261" cy="0"/>
          </a:xfrm>
          <a:prstGeom prst="line">
            <a:avLst/>
          </a:prstGeom>
          <a:ln w="47625" cap="flat">
            <a:solidFill>
              <a:srgbClr val="FFF1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98E0C9A9-604A-7507-D295-65F7CD8F6F02}"/>
              </a:ext>
            </a:extLst>
          </p:cNvPr>
          <p:cNvSpPr txBox="1"/>
          <p:nvPr/>
        </p:nvSpPr>
        <p:spPr>
          <a:xfrm>
            <a:off x="7934087" y="7058734"/>
            <a:ext cx="2680333" cy="338554"/>
          </a:xfrm>
          <a:prstGeom prst="rect">
            <a:avLst/>
          </a:prstGeom>
          <a:solidFill>
            <a:srgbClr val="FFF78B"/>
          </a:solidFill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ja-JP" altLang="en-US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 担当：内閣官房内閣人事局人材確保担当</a:t>
            </a:r>
            <a:endParaRPr lang="en-US" altLang="ja-JP" sz="11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  <a:p>
            <a:pPr algn="l"/>
            <a:r>
              <a:rPr lang="ja-JP" altLang="en-US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       </a:t>
            </a:r>
            <a:r>
              <a:rPr lang="en-US" altLang="ja-JP" sz="11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03-6257-3745</a:t>
            </a:r>
            <a:endParaRPr lang="en-US" sz="11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3D15538-6C1F-66F5-49C3-F763F7041A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630" y="5119179"/>
            <a:ext cx="5010849" cy="1057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7">
            <a:extLst>
              <a:ext uri="{FF2B5EF4-FFF2-40B4-BE49-F238E27FC236}">
                <a16:creationId xmlns:a16="http://schemas.microsoft.com/office/drawing/2014/main" id="{9B185DF7-11AB-701A-44AF-E88848FD263F}"/>
              </a:ext>
            </a:extLst>
          </p:cNvPr>
          <p:cNvSpPr/>
          <p:nvPr/>
        </p:nvSpPr>
        <p:spPr>
          <a:xfrm>
            <a:off x="265154" y="605010"/>
            <a:ext cx="624926" cy="62492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78B"/>
          </a:solidFill>
          <a:ln w="9525" cap="sq">
            <a:solidFill>
              <a:srgbClr val="FFF13F"/>
            </a:solidFill>
            <a:prstDash val="solid"/>
            <a:miter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A5A78754-4435-3A3A-357A-F40F22AE5CE9}"/>
              </a:ext>
            </a:extLst>
          </p:cNvPr>
          <p:cNvGrpSpPr/>
          <p:nvPr/>
        </p:nvGrpSpPr>
        <p:grpSpPr>
          <a:xfrm>
            <a:off x="84930" y="384356"/>
            <a:ext cx="624926" cy="624926"/>
            <a:chOff x="0" y="0"/>
            <a:chExt cx="812800" cy="812800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F15593E5-E177-88BC-FC83-71344A9427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13F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B218913A-AE07-44E7-5FDD-D9F3D309A66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2977" tIns="22977" rIns="22977" bIns="22977" rtlCol="0" anchor="ctr"/>
            <a:lstStyle/>
            <a:p>
              <a:pPr algn="ctr">
                <a:lnSpc>
                  <a:spcPts val="886"/>
                </a:lnSpc>
              </a:pPr>
              <a:endParaRPr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BA01F3FD-31F9-0C23-F687-C96606117A34}"/>
              </a:ext>
            </a:extLst>
          </p:cNvPr>
          <p:cNvGrpSpPr/>
          <p:nvPr/>
        </p:nvGrpSpPr>
        <p:grpSpPr>
          <a:xfrm rot="-1369331">
            <a:off x="5168091" y="5841338"/>
            <a:ext cx="7120882" cy="2417769"/>
            <a:chOff x="0" y="0"/>
            <a:chExt cx="3378512" cy="1147113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FD95887-D267-AF5F-9654-83243543A435}"/>
                </a:ext>
              </a:extLst>
            </p:cNvPr>
            <p:cNvSpPr/>
            <p:nvPr/>
          </p:nvSpPr>
          <p:spPr>
            <a:xfrm>
              <a:off x="0" y="0"/>
              <a:ext cx="3378512" cy="1147113"/>
            </a:xfrm>
            <a:custGeom>
              <a:avLst/>
              <a:gdLst/>
              <a:ahLst/>
              <a:cxnLst/>
              <a:rect l="l" t="t" r="r" b="b"/>
              <a:pathLst>
                <a:path w="3378512" h="1147113">
                  <a:moveTo>
                    <a:pt x="0" y="0"/>
                  </a:moveTo>
                  <a:lnTo>
                    <a:pt x="3378512" y="0"/>
                  </a:lnTo>
                  <a:lnTo>
                    <a:pt x="3378512" y="1147113"/>
                  </a:lnTo>
                  <a:lnTo>
                    <a:pt x="0" y="1147113"/>
                  </a:lnTo>
                  <a:close/>
                </a:path>
              </a:pathLst>
            </a:custGeom>
            <a:solidFill>
              <a:srgbClr val="FFFDE8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CF86B577-F478-B33D-DA43-5E8EA8D11A1B}"/>
                </a:ext>
              </a:extLst>
            </p:cNvPr>
            <p:cNvSpPr txBox="1"/>
            <p:nvPr/>
          </p:nvSpPr>
          <p:spPr>
            <a:xfrm>
              <a:off x="0" y="-38100"/>
              <a:ext cx="3378512" cy="1185213"/>
            </a:xfrm>
            <a:prstGeom prst="rect">
              <a:avLst/>
            </a:prstGeom>
          </p:spPr>
          <p:txBody>
            <a:bodyPr lIns="22977" tIns="22977" rIns="22977" bIns="22977" rtlCol="0" anchor="ctr"/>
            <a:lstStyle/>
            <a:p>
              <a:pPr algn="ctr">
                <a:lnSpc>
                  <a:spcPts val="886"/>
                </a:lnSpc>
              </a:pPr>
              <a:endParaRPr/>
            </a:p>
          </p:txBody>
        </p:sp>
      </p:grpSp>
      <p:grpSp>
        <p:nvGrpSpPr>
          <p:cNvPr id="5" name="Group 9">
            <a:extLst>
              <a:ext uri="{FF2B5EF4-FFF2-40B4-BE49-F238E27FC236}">
                <a16:creationId xmlns:a16="http://schemas.microsoft.com/office/drawing/2014/main" id="{4A7464A0-085C-6086-1ECC-23E2374F2510}"/>
              </a:ext>
            </a:extLst>
          </p:cNvPr>
          <p:cNvGrpSpPr/>
          <p:nvPr/>
        </p:nvGrpSpPr>
        <p:grpSpPr>
          <a:xfrm>
            <a:off x="-246910" y="-10968"/>
            <a:ext cx="11187220" cy="487321"/>
            <a:chOff x="0" y="0"/>
            <a:chExt cx="3175511" cy="626963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3A7521B7-322A-6B14-D359-9FC4B3A1B2C6}"/>
                </a:ext>
              </a:extLst>
            </p:cNvPr>
            <p:cNvSpPr/>
            <p:nvPr/>
          </p:nvSpPr>
          <p:spPr>
            <a:xfrm>
              <a:off x="0" y="0"/>
              <a:ext cx="3175511" cy="626963"/>
            </a:xfrm>
            <a:custGeom>
              <a:avLst/>
              <a:gdLst/>
              <a:ahLst/>
              <a:cxnLst/>
              <a:rect l="l" t="t" r="r" b="b"/>
              <a:pathLst>
                <a:path w="3175511" h="626963">
                  <a:moveTo>
                    <a:pt x="0" y="0"/>
                  </a:moveTo>
                  <a:lnTo>
                    <a:pt x="3175511" y="0"/>
                  </a:lnTo>
                  <a:lnTo>
                    <a:pt x="3175511" y="626963"/>
                  </a:lnTo>
                  <a:lnTo>
                    <a:pt x="0" y="626963"/>
                  </a:lnTo>
                  <a:close/>
                </a:path>
              </a:pathLst>
            </a:custGeom>
            <a:solidFill>
              <a:srgbClr val="FFF13F"/>
            </a:solidFill>
          </p:spPr>
          <p:txBody>
            <a:bodyPr/>
            <a:lstStyle/>
            <a:p>
              <a:pPr algn="ctr"/>
              <a:endParaRPr lang="ja-JP" altLang="en-US" sz="24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32230350-289E-904B-CF42-056F9B6B0B4A}"/>
                </a:ext>
              </a:extLst>
            </p:cNvPr>
            <p:cNvSpPr txBox="1"/>
            <p:nvPr/>
          </p:nvSpPr>
          <p:spPr>
            <a:xfrm>
              <a:off x="0" y="-38100"/>
              <a:ext cx="3175511" cy="665063"/>
            </a:xfrm>
            <a:prstGeom prst="rect">
              <a:avLst/>
            </a:prstGeom>
          </p:spPr>
          <p:txBody>
            <a:bodyPr lIns="22977" tIns="22977" rIns="22977" bIns="22977" rtlCol="0" anchor="ctr"/>
            <a:lstStyle/>
            <a:p>
              <a:pPr algn="ctr">
                <a:lnSpc>
                  <a:spcPts val="88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5BE48ED2-81A2-FEBC-17FC-62F8294CBA0D}"/>
              </a:ext>
            </a:extLst>
          </p:cNvPr>
          <p:cNvSpPr/>
          <p:nvPr/>
        </p:nvSpPr>
        <p:spPr>
          <a:xfrm>
            <a:off x="-139700" y="4540250"/>
            <a:ext cx="3160159" cy="3160159"/>
          </a:xfrm>
          <a:custGeom>
            <a:avLst/>
            <a:gdLst/>
            <a:ahLst/>
            <a:cxnLst/>
            <a:rect l="l" t="t" r="r" b="b"/>
            <a:pathLst>
              <a:path w="3160159" h="3160159">
                <a:moveTo>
                  <a:pt x="0" y="0"/>
                </a:moveTo>
                <a:lnTo>
                  <a:pt x="3160160" y="0"/>
                </a:lnTo>
                <a:lnTo>
                  <a:pt x="3160160" y="3160159"/>
                </a:lnTo>
                <a:lnTo>
                  <a:pt x="0" y="3160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id="{58A12BED-F23D-FDD3-35E3-3915CD88FC40}"/>
              </a:ext>
            </a:extLst>
          </p:cNvPr>
          <p:cNvSpPr txBox="1"/>
          <p:nvPr/>
        </p:nvSpPr>
        <p:spPr>
          <a:xfrm>
            <a:off x="4373472" y="48026"/>
            <a:ext cx="89916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ja-JP" altLang="en-US" sz="12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応募時に下表からいずれかのグループを選択してください。</a:t>
            </a:r>
            <a:endParaRPr lang="en-US" altLang="ja-JP" sz="12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  <a:p>
            <a:pPr algn="l"/>
            <a:r>
              <a:rPr lang="ja-JP" altLang="en-US" sz="1200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マメロン"/>
                <a:sym typeface="マメロン"/>
              </a:rPr>
              <a:t>グループ数：全８０グループ（第１クール：３６グループ、第２クール：４４グループ）</a:t>
            </a:r>
            <a:endParaRPr lang="en-US" sz="1200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マメロン"/>
              <a:sym typeface="マメロン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562F26B-7BE0-92AF-2F08-5DDDD8AE0071}"/>
              </a:ext>
            </a:extLst>
          </p:cNvPr>
          <p:cNvSpPr txBox="1">
            <a:spLocks/>
          </p:cNvSpPr>
          <p:nvPr/>
        </p:nvSpPr>
        <p:spPr>
          <a:xfrm>
            <a:off x="768443" y="483292"/>
            <a:ext cx="3256933" cy="213511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第１クール：９月１日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月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～５日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金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C43EE8C-328D-D893-4399-E6636CE50CBC}"/>
              </a:ext>
            </a:extLst>
          </p:cNvPr>
          <p:cNvSpPr txBox="1">
            <a:spLocks/>
          </p:cNvSpPr>
          <p:nvPr/>
        </p:nvSpPr>
        <p:spPr>
          <a:xfrm>
            <a:off x="4873442" y="515391"/>
            <a:ext cx="3657600" cy="189342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第２クール：９月１日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月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、９日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火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～１２日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金</a:t>
            </a:r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 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EF2039B-756C-C582-D386-83576AF54D15}"/>
              </a:ext>
            </a:extLst>
          </p:cNvPr>
          <p:cNvSpPr txBox="1">
            <a:spLocks/>
          </p:cNvSpPr>
          <p:nvPr/>
        </p:nvSpPr>
        <p:spPr>
          <a:xfrm>
            <a:off x="-246910" y="6675128"/>
            <a:ext cx="5084151" cy="293802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※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府省等名の後に（　）書きがない府省等は、</a:t>
            </a:r>
            <a:endParaRPr lang="en-US" altLang="ja-JP" sz="11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事務系・技術系を区別しない府省等です。</a:t>
            </a:r>
            <a:endParaRPr lang="en-US" altLang="ja-JP" sz="11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FF3AF5EE-7BA6-D19B-955C-48B693F10FDF}"/>
              </a:ext>
            </a:extLst>
          </p:cNvPr>
          <p:cNvSpPr txBox="1">
            <a:spLocks/>
          </p:cNvSpPr>
          <p:nvPr/>
        </p:nvSpPr>
        <p:spPr>
          <a:xfrm>
            <a:off x="-368300" y="146666"/>
            <a:ext cx="5084151" cy="293802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府省等組合せグループ一覧</a:t>
            </a:r>
            <a:endParaRPr lang="en-US" altLang="ja-JP" sz="24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91A64DB7-1535-8073-AAE5-91E594220780}"/>
              </a:ext>
            </a:extLst>
          </p:cNvPr>
          <p:cNvSpPr/>
          <p:nvPr/>
        </p:nvSpPr>
        <p:spPr>
          <a:xfrm flipH="1">
            <a:off x="9574459" y="5739071"/>
            <a:ext cx="896737" cy="1660624"/>
          </a:xfrm>
          <a:custGeom>
            <a:avLst/>
            <a:gdLst/>
            <a:ahLst/>
            <a:cxnLst/>
            <a:rect l="l" t="t" r="r" b="b"/>
            <a:pathLst>
              <a:path w="896737" h="1660624">
                <a:moveTo>
                  <a:pt x="896737" y="0"/>
                </a:moveTo>
                <a:lnTo>
                  <a:pt x="0" y="0"/>
                </a:lnTo>
                <a:lnTo>
                  <a:pt x="0" y="1660624"/>
                </a:lnTo>
                <a:lnTo>
                  <a:pt x="896737" y="1660624"/>
                </a:lnTo>
                <a:lnTo>
                  <a:pt x="8967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17C1E1D8-621D-F49A-7715-7E99B2A2D3C9}"/>
              </a:ext>
            </a:extLst>
          </p:cNvPr>
          <p:cNvSpPr txBox="1">
            <a:spLocks/>
          </p:cNvSpPr>
          <p:nvPr/>
        </p:nvSpPr>
        <p:spPr>
          <a:xfrm>
            <a:off x="8701525" y="4435145"/>
            <a:ext cx="1749313" cy="990600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理系学生が</a:t>
            </a:r>
            <a:endParaRPr lang="en-US" altLang="ja-JP" sz="11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参加しやすい、</a:t>
            </a:r>
            <a:endParaRPr lang="en-US" altLang="ja-JP" sz="11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技術系職種のグループ</a:t>
            </a:r>
            <a:endParaRPr lang="en-US" altLang="ja-JP" sz="1100" b="1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緑塗り</a:t>
            </a:r>
            <a:r>
              <a:rPr lang="ja-JP" altLang="en-US" sz="1100" b="1" dirty="0">
                <a:solidFill>
                  <a:srgbClr val="3E3A3A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のグループ）もあります。</a:t>
            </a:r>
            <a:endParaRPr lang="en-US" altLang="ja-JP" sz="1100" b="1" dirty="0">
              <a:solidFill>
                <a:srgbClr val="3E3A3A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7" name="AutoShape 29">
            <a:extLst>
              <a:ext uri="{FF2B5EF4-FFF2-40B4-BE49-F238E27FC236}">
                <a16:creationId xmlns:a16="http://schemas.microsoft.com/office/drawing/2014/main" id="{41662B73-CF3C-F49E-84FD-107C22E9AE38}"/>
              </a:ext>
            </a:extLst>
          </p:cNvPr>
          <p:cNvSpPr/>
          <p:nvPr/>
        </p:nvSpPr>
        <p:spPr>
          <a:xfrm flipH="1">
            <a:off x="10312944" y="4358945"/>
            <a:ext cx="225775" cy="1143000"/>
          </a:xfrm>
          <a:prstGeom prst="line">
            <a:avLst/>
          </a:prstGeom>
          <a:ln w="47625" cap="flat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AutoShape 29">
            <a:extLst>
              <a:ext uri="{FF2B5EF4-FFF2-40B4-BE49-F238E27FC236}">
                <a16:creationId xmlns:a16="http://schemas.microsoft.com/office/drawing/2014/main" id="{B9CFCF0F-1734-DED2-E3F1-F49F37C3B0EA}"/>
              </a:ext>
            </a:extLst>
          </p:cNvPr>
          <p:cNvSpPr/>
          <p:nvPr/>
        </p:nvSpPr>
        <p:spPr>
          <a:xfrm>
            <a:off x="8701526" y="5123964"/>
            <a:ext cx="625216" cy="690658"/>
          </a:xfrm>
          <a:prstGeom prst="line">
            <a:avLst/>
          </a:prstGeom>
          <a:ln w="47625" cap="flat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933C33-419A-FEAD-4C07-9C11821C5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890" y="677642"/>
            <a:ext cx="3642577" cy="682630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FF6902D-86D6-C39E-5B04-02EDC69C3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" y="691864"/>
            <a:ext cx="3901690" cy="58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795950-5c72-4c11-932e-df8099ca64e3" xsi:nil="true"/>
    <lcf76f155ced4ddcb4097134ff3c332f xmlns="92af1806-daa8-4ef6-9e19-a4f6488406d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678052149CB194DA9697AA112271948" ma:contentTypeVersion="15" ma:contentTypeDescription="新しいドキュメントを作成します。" ma:contentTypeScope="" ma:versionID="d041d6531f20ee9ebd1dc5c5b041dc12">
  <xsd:schema xmlns:xsd="http://www.w3.org/2001/XMLSchema" xmlns:xs="http://www.w3.org/2001/XMLSchema" xmlns:p="http://schemas.microsoft.com/office/2006/metadata/properties" xmlns:ns2="92af1806-daa8-4ef6-9e19-a4f6488406d7" xmlns:ns3="6b795950-5c72-4c11-932e-df8099ca64e3" targetNamespace="http://schemas.microsoft.com/office/2006/metadata/properties" ma:root="true" ma:fieldsID="91864675254e731361efa65ad93e3201" ns2:_="" ns3:_="">
    <xsd:import namespace="92af1806-daa8-4ef6-9e19-a4f6488406d7"/>
    <xsd:import namespace="6b795950-5c72-4c11-932e-df8099ca64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f1806-daa8-4ef6-9e19-a4f648840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95950-5c72-4c11-932e-df8099ca64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565e46e-31fc-488f-93a6-7aea22a0b31a}" ma:internalName="TaxCatchAll" ma:showField="CatchAllData" ma:web="6b795950-5c72-4c11-932e-df8099ca64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B2FD0-2D9D-4836-A0BD-E46022FA2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9A628B-DD27-4B42-95C3-ADB870B51601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6b795950-5c72-4c11-932e-df8099ca64e3"/>
    <ds:schemaRef ds:uri="http://schemas.microsoft.com/office/2006/documentManagement/types"/>
    <ds:schemaRef ds:uri="92af1806-daa8-4ef6-9e19-a4f6488406d7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77614C-F09B-4AA8-B269-1C5676C3A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af1806-daa8-4ef6-9e19-a4f6488406d7"/>
    <ds:schemaRef ds:uri="6b795950-5c72-4c11-932e-df8099ca64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398</Words>
  <Application>Microsoft Office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UDゴシック</vt:lpstr>
      <vt:lpstr>Arial</vt:lpstr>
      <vt:lpstr>BIZ UDPゴシック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黄色　白　シンプル　かわいい　お金　マネーセミナー　チラシ　A4　横</dc:title>
  <cp:lastModifiedBy>中村 千夏(NAKAMURA Chinatsu)</cp:lastModifiedBy>
  <cp:revision>2</cp:revision>
  <cp:lastPrinted>2025-05-01T04:55:21Z</cp:lastPrinted>
  <dcterms:created xsi:type="dcterms:W3CDTF">2006-08-16T00:00:00Z</dcterms:created>
  <dcterms:modified xsi:type="dcterms:W3CDTF">2025-05-19T07:08:48Z</dcterms:modified>
  <dc:identifier>DAGmGLNCALw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0x0101003678052149CB194DA9697AA112271948</vt:lpwstr>
  </property>
  <property fmtid="{D5CDD505-2E9C-101B-9397-08002B2CF9AE}" pid="3" name="MediaServiceImageTags">
    <vt:lpwstr/>
  </property>
</Properties>
</file>